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7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9" r:id="rId63"/>
    <p:sldId id="320" r:id="rId64"/>
    <p:sldId id="321" r:id="rId65"/>
    <p:sldId id="322" r:id="rId66"/>
    <p:sldId id="323" r:id="rId67"/>
    <p:sldId id="324" r:id="rId68"/>
    <p:sldId id="325" r:id="rId69"/>
  </p:sldIdLst>
  <p:sldSz cx="13004800" cy="9753600"/>
  <p:notesSz cx="6858000" cy="9144000"/>
  <p:embeddedFontLst>
    <p:embeddedFont>
      <p:font typeface="Calibri" panose="020F0502020204030204" pitchFamily="34" charset="0"/>
      <p:regular r:id="rId71"/>
      <p:bold r:id="rId72"/>
      <p:italic r:id="rId73"/>
      <p:boldItalic r:id="rId74"/>
    </p:embeddedFont>
    <p:embeddedFont>
      <p:font typeface="Helvetica Neue" panose="020B0604020202020204" charset="0"/>
      <p:regular r:id="rId75"/>
      <p:bold r:id="rId76"/>
      <p:italic r:id="rId77"/>
      <p:boldItalic r:id="rId78"/>
    </p:embeddedFont>
    <p:embeddedFont>
      <p:font typeface="Mukta" panose="020B0604020202020204" charset="0"/>
      <p:regular r:id="rId79"/>
      <p:bold r:id="rId80"/>
    </p:embeddedFont>
    <p:embeddedFont>
      <p:font typeface="Oswald" panose="02000503000000000000" pitchFamily="2" charset="0"/>
      <p:regular r:id="rId81"/>
      <p:bold r:id="rId82"/>
    </p:embeddedFont>
    <p:embeddedFont>
      <p:font typeface="Oswald Regular" panose="02000503000000000000" pitchFamily="2" charset="0"/>
      <p:regular r:id="rId83"/>
      <p:bold r:id="rId84"/>
    </p:embeddedFont>
    <p:embeddedFont>
      <p:font typeface="Trebuchet MS" panose="020B060302020202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0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2.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Arial"/>
                <a:ea typeface="Arial"/>
                <a:cs typeface="Arial"/>
                <a:sym typeface="Arial"/>
              </a:defRPr>
            </a:lvl1pPr>
            <a:lvl2pPr marL="914400" marR="0" lvl="1" indent="-228600" algn="l" rtl="0">
              <a:lnSpc>
                <a:spcPct val="117999"/>
              </a:lnSpc>
              <a:spcBef>
                <a:spcPts val="0"/>
              </a:spcBef>
              <a:spcAft>
                <a:spcPts val="0"/>
              </a:spcAft>
              <a:buSzPts val="1400"/>
              <a:buNone/>
              <a:defRPr sz="2200" b="0" i="0" u="none" strike="noStrike" cap="none">
                <a:latin typeface="Arial"/>
                <a:ea typeface="Arial"/>
                <a:cs typeface="Arial"/>
                <a:sym typeface="Arial"/>
              </a:defRPr>
            </a:lvl2pPr>
            <a:lvl3pPr marL="1371600" marR="0" lvl="2" indent="-228600" algn="l" rtl="0">
              <a:lnSpc>
                <a:spcPct val="117999"/>
              </a:lnSpc>
              <a:spcBef>
                <a:spcPts val="0"/>
              </a:spcBef>
              <a:spcAft>
                <a:spcPts val="0"/>
              </a:spcAft>
              <a:buSzPts val="1400"/>
              <a:buNone/>
              <a:defRPr sz="2200" b="0" i="0" u="none" strike="noStrike" cap="none">
                <a:latin typeface="Arial"/>
                <a:ea typeface="Arial"/>
                <a:cs typeface="Arial"/>
                <a:sym typeface="Arial"/>
              </a:defRPr>
            </a:lvl3pPr>
            <a:lvl4pPr marL="1828800" marR="0" lvl="3" indent="-228600" algn="l" rtl="0">
              <a:lnSpc>
                <a:spcPct val="117999"/>
              </a:lnSpc>
              <a:spcBef>
                <a:spcPts val="0"/>
              </a:spcBef>
              <a:spcAft>
                <a:spcPts val="0"/>
              </a:spcAft>
              <a:buSzPts val="1400"/>
              <a:buNone/>
              <a:defRPr sz="2200" b="0" i="0" u="none" strike="noStrike" cap="none">
                <a:latin typeface="Arial"/>
                <a:ea typeface="Arial"/>
                <a:cs typeface="Arial"/>
                <a:sym typeface="Arial"/>
              </a:defRPr>
            </a:lvl4pPr>
            <a:lvl5pPr marL="2286000" marR="0" lvl="4" indent="-228600" algn="l" rtl="0">
              <a:lnSpc>
                <a:spcPct val="117999"/>
              </a:lnSpc>
              <a:spcBef>
                <a:spcPts val="0"/>
              </a:spcBef>
              <a:spcAft>
                <a:spcPts val="0"/>
              </a:spcAft>
              <a:buSzPts val="1400"/>
              <a:buNone/>
              <a:defRPr sz="2200" b="0" i="0" u="none" strike="noStrike" cap="none">
                <a:latin typeface="Arial"/>
                <a:ea typeface="Arial"/>
                <a:cs typeface="Arial"/>
                <a:sym typeface="Arial"/>
              </a:defRPr>
            </a:lvl5pPr>
            <a:lvl6pPr marL="2743200" marR="0" lvl="5" indent="-228600" algn="l" rtl="0">
              <a:lnSpc>
                <a:spcPct val="117999"/>
              </a:lnSpc>
              <a:spcBef>
                <a:spcPts val="0"/>
              </a:spcBef>
              <a:spcAft>
                <a:spcPts val="0"/>
              </a:spcAft>
              <a:buSzPts val="1400"/>
              <a:buNone/>
              <a:defRPr sz="2200" b="0" i="0" u="none" strike="noStrike" cap="none">
                <a:latin typeface="Arial"/>
                <a:ea typeface="Arial"/>
                <a:cs typeface="Arial"/>
                <a:sym typeface="Arial"/>
              </a:defRPr>
            </a:lvl6pPr>
            <a:lvl7pPr marL="3200400" marR="0" lvl="6" indent="-228600" algn="l" rtl="0">
              <a:lnSpc>
                <a:spcPct val="117999"/>
              </a:lnSpc>
              <a:spcBef>
                <a:spcPts val="0"/>
              </a:spcBef>
              <a:spcAft>
                <a:spcPts val="0"/>
              </a:spcAft>
              <a:buSzPts val="1400"/>
              <a:buNone/>
              <a:defRPr sz="2200" b="0" i="0" u="none" strike="noStrike" cap="none">
                <a:latin typeface="Arial"/>
                <a:ea typeface="Arial"/>
                <a:cs typeface="Arial"/>
                <a:sym typeface="Arial"/>
              </a:defRPr>
            </a:lvl7pPr>
            <a:lvl8pPr marL="3657600" marR="0" lvl="7" indent="-228600" algn="l" rtl="0">
              <a:lnSpc>
                <a:spcPct val="117999"/>
              </a:lnSpc>
              <a:spcBef>
                <a:spcPts val="0"/>
              </a:spcBef>
              <a:spcAft>
                <a:spcPts val="0"/>
              </a:spcAft>
              <a:buSzPts val="1400"/>
              <a:buNone/>
              <a:defRPr sz="2200" b="0" i="0" u="none" strike="noStrike" cap="none">
                <a:latin typeface="Arial"/>
                <a:ea typeface="Arial"/>
                <a:cs typeface="Arial"/>
                <a:sym typeface="Arial"/>
              </a:defRPr>
            </a:lvl8pPr>
            <a:lvl9pPr marL="4114800" marR="0" lvl="8" indent="-228600" algn="l" rtl="0">
              <a:lnSpc>
                <a:spcPct val="117999"/>
              </a:lnSpc>
              <a:spcBef>
                <a:spcPts val="0"/>
              </a:spcBef>
              <a:spcAft>
                <a:spcPts val="0"/>
              </a:spcAft>
              <a:buSzPts val="1400"/>
              <a:buNone/>
              <a:defRPr sz="22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aac328896_1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7aac328896_1_36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9cb0622ee_0_10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59cb0622ee_0_1089: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dfd0a0b9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dfd0a0b92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b3d2a01c4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b3d2a01c4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b3d2a01c4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b3d2a01c4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b3d2a01c4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b3d2a01c4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dfd0a0b92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5dfd0a0b92_0_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dfd0a0b92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dfd0a0b92_0_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dfd0a0b92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dfd0a0b92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dfd0a0b92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dfd0a0b92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dfd0a0b92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dfd0a0b92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9cb0622ee_0_8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do you about JavaScript so far? What can we do by JavaScript? </a:t>
            </a:r>
            <a:br>
              <a:rPr lang="en-US" sz="1100"/>
            </a:br>
            <a:endParaRPr sz="1100"/>
          </a:p>
        </p:txBody>
      </p:sp>
      <p:sp>
        <p:nvSpPr>
          <p:cNvPr id="493" name="Google Shape;493;g59cb0622ee_0_811: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dfd0a0b92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dfd0a0b92_0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dfd0a0b92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dfd0a0b92_0_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5dfd0a0b92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5dfd0a0b92_0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b3d2a01c4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5b3d2a01c4_0_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5bd490cc9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5bd490cc9a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3f909e0a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3f909e0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73f909e0af_0_67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73f909e0af_0_67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5b3d2a01c4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5b3d2a01c4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6514c4c361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6514c4c361_1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dfd0a0b92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dfd0a0b92_0_1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f97bfb72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f97bfb729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 Most popular </a:t>
            </a:r>
            <a:endParaRPr sz="1100"/>
          </a:p>
          <a:p>
            <a:pPr marL="0" lvl="0" indent="0" algn="l" rtl="0">
              <a:spcBef>
                <a:spcPts val="0"/>
              </a:spcBef>
              <a:spcAft>
                <a:spcPts val="0"/>
              </a:spcAft>
              <a:buNone/>
            </a:pPr>
            <a:r>
              <a:rPr lang="en-US" sz="1100"/>
              <a:t>・NOT ONLY webpage - Servers, SmartPhone App, Games,</a:t>
            </a:r>
            <a:br>
              <a:rPr lang="en-US" sz="1100"/>
            </a:b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b3d2a01c4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b3d2a01c4_0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b3d2a01c4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b3d2a01c4_0_1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b3d2a01c4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b3d2a01c4_0_1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b3d2a01c4_0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b3d2a01c4_0_1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3f909e0af_0_2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3f909e0af_0_2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dfd0a0b92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dfd0a0b92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3f909e0af_0_5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3f909e0af_0_5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5b3d2a01c4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5b3d2a01c4_0_1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5dfd0a0b92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5dfd0a0b92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3f909e0af_0_54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3f909e0af_0_54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f97bfb72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f97bfb729_0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dfd0a0b92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dfd0a0b92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73f909e0af_0_7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73f909e0af_0_7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3d7dec56b_0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73d7dec56b_0_11: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b3d2a01c4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b3d2a01c4_0_1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5b3d2a01c4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5b3d2a01c4_0_1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5f57da52e8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5f57da52e8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73f909e0af_0_10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73f909e0af_0_10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73f909e0af_0_1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73f909e0af_0_13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f57da52e8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f57da52e8_0_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3f909e0af_0_15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73f909e0af_0_15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f97bfb729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f97bfb729_0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・Frameworks - Convenient tool for …? </a:t>
            </a:r>
            <a:endParaRPr sz="1100"/>
          </a:p>
          <a:p>
            <a:pPr marL="0" lvl="0" indent="0" algn="l" rtl="0">
              <a:spcBef>
                <a:spcPts val="0"/>
              </a:spcBef>
              <a:spcAft>
                <a:spcPts val="0"/>
              </a:spcAft>
              <a:buNone/>
            </a:pPr>
            <a:r>
              <a:rPr lang="en-US" sz="1100"/>
              <a:t>・Front-end </a:t>
            </a:r>
            <a:br>
              <a:rPr lang="en-US" sz="1100"/>
            </a:br>
            <a:r>
              <a:rPr lang="en-US" sz="1100"/>
              <a:t>・React:  facebook    Vue: Somebody who used to worked for Google   Angular: Google  </a:t>
            </a:r>
            <a:br>
              <a:rPr lang="en-US" sz="1100"/>
            </a:br>
            <a:r>
              <a:rPr lang="en-US" sz="1100"/>
              <a:t>・Reliable and worth learning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73f909e0af_0_18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73f909e0af_0_18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5f57da52e8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5f57da52e8_0_1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b3d2a01c4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b3d2a01c4_0_2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3f909e0af_0_5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73f909e0af_0_57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73f909e0af_0_59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73f909e0af_0_59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73f909e0af_0_28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73f909e0af_0_28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f57da52e8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5f57da52e8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5f57da52e8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5f57da52e8_0_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5f57da52e8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5f57da52e8_0_1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7b598c93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7b598c93e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f97bfb729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f97bfb729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Opposite to FrontEnd (What you can see on browser)</a:t>
            </a:r>
            <a:br>
              <a:rPr lang="en-US" sz="1100"/>
            </a:br>
            <a:r>
              <a:rPr lang="en-US" sz="1100"/>
              <a:t>Server side - YOu cannot see in the browser </a:t>
            </a:r>
            <a:br>
              <a:rPr lang="en-US" sz="1100"/>
            </a:br>
            <a:r>
              <a:rPr lang="en-US" sz="1100"/>
              <a:t>Logic and Algorithm, manipulate Database   (Loading, Updating, Analysing,Saving Data, )</a:t>
            </a: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c01a6263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c01a6263c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8132caba48_0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g8132caba48_0_3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8132caba48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8132caba48_0_3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132caba48_0_3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8132caba48_0_3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8132caba48_0_3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8132caba48_0_3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132caba48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132caba48_0_4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8132caba48_0_4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8132caba48_0_4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8132caba48_0_4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g8132caba48_0_4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f97bfb72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f97bfb729_0_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aac328896_1_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aac328896_1_3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aac328896_1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aac328896_1_3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カバー" type="tx">
  <p:cSld name="TITLE_AND_BODY">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0" y="0"/>
            <a:ext cx="130048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9pPr>
          </a:lstStyle>
          <a:p>
            <a:endParaRPr/>
          </a:p>
        </p:txBody>
      </p:sp>
      <p:sp>
        <p:nvSpPr>
          <p:cNvPr id="13" name="Google Shape;13;p2"/>
          <p:cNvSpPr txBox="1">
            <a:spLocks noGrp="1"/>
          </p:cNvSpPr>
          <p:nvPr>
            <p:ph type="sldNum" idx="12"/>
          </p:nvPr>
        </p:nvSpPr>
        <p:spPr>
          <a:xfrm>
            <a:off x="5989177" y="9296400"/>
            <a:ext cx="509837" cy="533400"/>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ページ7">
  <p:cSld name="ページ7">
    <p:bg>
      <p:bgPr>
        <a:solidFill>
          <a:srgbClr val="F0F5FB"/>
        </a:solidFill>
        <a:effectLst/>
      </p:bgPr>
    </p:bg>
    <p:spTree>
      <p:nvGrpSpPr>
        <p:cNvPr id="1" name="Shape 111"/>
        <p:cNvGrpSpPr/>
        <p:nvPr/>
      </p:nvGrpSpPr>
      <p:grpSpPr>
        <a:xfrm>
          <a:off x="0" y="0"/>
          <a:ext cx="0" cy="0"/>
          <a:chOff x="0" y="0"/>
          <a:chExt cx="0" cy="0"/>
        </a:xfrm>
      </p:grpSpPr>
      <p:sp>
        <p:nvSpPr>
          <p:cNvPr id="112" name="Google Shape;112;p12"/>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13" name="Google Shape;113;p12"/>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114" name="Google Shape;114;p12"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115" name="Google Shape;115;p12"/>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116" name="Google Shape;116;p12"/>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2"/>
          <p:cNvSpPr/>
          <p:nvPr/>
        </p:nvSpPr>
        <p:spPr>
          <a:xfrm>
            <a:off x="514350" y="7717811"/>
            <a:ext cx="12553702" cy="2035072"/>
          </a:xfrm>
          <a:prstGeom prst="rect">
            <a:avLst/>
          </a:prstGeom>
          <a:solidFill>
            <a:srgbClr val="4086F3">
              <a:alpha val="2431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ページ4">
  <p:cSld name="ページ4">
    <p:bg>
      <p:bgPr>
        <a:solidFill>
          <a:srgbClr val="F0F5FB"/>
        </a:solidFill>
        <a:effectLst/>
      </p:bgPr>
    </p:bg>
    <p:spTree>
      <p:nvGrpSpPr>
        <p:cNvPr id="1" name="Shape 118"/>
        <p:cNvGrpSpPr/>
        <p:nvPr/>
      </p:nvGrpSpPr>
      <p:grpSpPr>
        <a:xfrm>
          <a:off x="0" y="0"/>
          <a:ext cx="0" cy="0"/>
          <a:chOff x="0" y="0"/>
          <a:chExt cx="0" cy="0"/>
        </a:xfrm>
      </p:grpSpPr>
      <p:sp>
        <p:nvSpPr>
          <p:cNvPr id="119" name="Google Shape;119;p13"/>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20" name="Google Shape;120;p13"/>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121" name="Google Shape;121;p13"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122" name="Google Shape;122;p13"/>
          <p:cNvSpPr txBox="1">
            <a:spLocks noGrp="1"/>
          </p:cNvSpPr>
          <p:nvPr>
            <p:ph type="title"/>
          </p:nvPr>
        </p:nvSpPr>
        <p:spPr>
          <a:xfrm>
            <a:off x="1217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123" name="Google Shape;123;p13"/>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124" name="Google Shape;124;p13" descr="business-top-13489a51dde4311cd5a25a2c549249d464be445204e66f3075a7d61d349db55a.png"/>
          <p:cNvPicPr preferRelativeResize="0"/>
          <p:nvPr/>
        </p:nvPicPr>
        <p:blipFill rotWithShape="1">
          <a:blip r:embed="rId3">
            <a:alphaModFix/>
          </a:blip>
          <a:srcRect l="1" t="732" r="3465" b="60015"/>
          <a:stretch/>
        </p:blipFill>
        <p:spPr>
          <a:xfrm>
            <a:off x="514350" y="6824951"/>
            <a:ext cx="12553702" cy="3164900"/>
          </a:xfrm>
          <a:prstGeom prst="rect">
            <a:avLst/>
          </a:prstGeom>
          <a:noFill/>
          <a:ln>
            <a:noFill/>
          </a:ln>
        </p:spPr>
      </p:pic>
      <p:sp>
        <p:nvSpPr>
          <p:cNvPr id="125" name="Google Shape;125;p13"/>
          <p:cNvSpPr/>
          <p:nvPr/>
        </p:nvSpPr>
        <p:spPr>
          <a:xfrm>
            <a:off x="537527" y="6825270"/>
            <a:ext cx="12507348" cy="3007375"/>
          </a:xfrm>
          <a:prstGeom prst="rect">
            <a:avLst/>
          </a:prstGeom>
          <a:gradFill>
            <a:gsLst>
              <a:gs pos="0">
                <a:srgbClr val="4086F3">
                  <a:alpha val="70980"/>
                </a:srgbClr>
              </a:gs>
              <a:gs pos="100000">
                <a:srgbClr val="00D4C1">
                  <a:alpha val="70980"/>
                </a:srgbClr>
              </a:gs>
            </a:gsLst>
            <a:lin ang="4387738"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26" name="Google Shape;126;p13"/>
          <p:cNvSpPr txBox="1"/>
          <p:nvPr/>
        </p:nvSpPr>
        <p:spPr>
          <a:xfrm>
            <a:off x="-7327353" y="4627465"/>
            <a:ext cx="1154507" cy="262649"/>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r>
              <a:rPr lang="en-US" sz="1100" b="1" i="0" u="none" strike="noStrike" cap="none">
                <a:solidFill>
                  <a:srgbClr val="FFFFFF"/>
                </a:solidFill>
                <a:latin typeface="Helvetica Neue"/>
                <a:ea typeface="Helvetica Neue"/>
                <a:cs typeface="Helvetica Neue"/>
                <a:sym typeface="Helvetica Neue"/>
              </a:rPr>
              <a:t>ページ</a:t>
            </a:r>
            <a:r>
              <a:rPr lang="en-US" sz="1100" b="0" i="0" u="none" strike="noStrike" cap="none">
                <a:solidFill>
                  <a:srgbClr val="FFFFFF"/>
                </a:solidFill>
                <a:latin typeface="Helvetica Neue"/>
                <a:ea typeface="Helvetica Neue"/>
                <a:cs typeface="Helvetica Neue"/>
                <a:sym typeface="Helvetica Neue"/>
              </a:rPr>
              <a:t>1</a:t>
            </a:r>
            <a:r>
              <a:rPr lang="en-US" sz="1100" b="1" i="0" u="none" strike="noStrike" cap="none">
                <a:solidFill>
                  <a:srgbClr val="FFFFFF"/>
                </a:solidFill>
                <a:latin typeface="Helvetica Neue"/>
                <a:ea typeface="Helvetica Neue"/>
                <a:cs typeface="Helvetica Neue"/>
                <a:sym typeface="Helvetica Neue"/>
              </a:rPr>
              <a:t>のコピー</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27"/>
        <p:cNvGrpSpPr/>
        <p:nvPr/>
      </p:nvGrpSpPr>
      <p:grpSpPr>
        <a:xfrm>
          <a:off x="0" y="0"/>
          <a:ext cx="0" cy="0"/>
          <a:chOff x="0" y="0"/>
          <a:chExt cx="0" cy="0"/>
        </a:xfrm>
      </p:grpSpPr>
      <p:sp>
        <p:nvSpPr>
          <p:cNvPr id="128" name="Google Shape;128;p14"/>
          <p:cNvSpPr txBox="1">
            <a:spLocks noGrp="1"/>
          </p:cNvSpPr>
          <p:nvPr>
            <p:ph type="sldNum" idx="12"/>
          </p:nvPr>
        </p:nvSpPr>
        <p:spPr>
          <a:xfrm>
            <a:off x="5989177" y="9296400"/>
            <a:ext cx="509837" cy="533400"/>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目次2">
  <p:cSld name="目次2">
    <p:spTree>
      <p:nvGrpSpPr>
        <p:cNvPr id="1" name="Shape 129"/>
        <p:cNvGrpSpPr/>
        <p:nvPr/>
      </p:nvGrpSpPr>
      <p:grpSpPr>
        <a:xfrm>
          <a:off x="0" y="0"/>
          <a:ext cx="0" cy="0"/>
          <a:chOff x="0" y="0"/>
          <a:chExt cx="0" cy="0"/>
        </a:xfrm>
      </p:grpSpPr>
      <p:pic>
        <p:nvPicPr>
          <p:cNvPr id="130" name="Google Shape;130;p15" descr="business-top-13489a51dde4311cd5a25a2c549249d464be445204e66f3075a7d61d349db55a.png"/>
          <p:cNvPicPr preferRelativeResize="0"/>
          <p:nvPr/>
        </p:nvPicPr>
        <p:blipFill rotWithShape="1">
          <a:blip r:embed="rId2">
            <a:alphaModFix/>
          </a:blip>
          <a:srcRect l="10227" r="40451" b="1160"/>
          <a:stretch/>
        </p:blipFill>
        <p:spPr>
          <a:xfrm>
            <a:off x="5369818" y="-66762"/>
            <a:ext cx="8006075" cy="9947685"/>
          </a:xfrm>
          <a:prstGeom prst="rect">
            <a:avLst/>
          </a:prstGeom>
          <a:noFill/>
          <a:ln>
            <a:noFill/>
          </a:ln>
        </p:spPr>
      </p:pic>
      <p:sp>
        <p:nvSpPr>
          <p:cNvPr id="131" name="Google Shape;131;p15"/>
          <p:cNvSpPr/>
          <p:nvPr/>
        </p:nvSpPr>
        <p:spPr>
          <a:xfrm>
            <a:off x="5369818" y="-127323"/>
            <a:ext cx="8006075" cy="10008246"/>
          </a:xfrm>
          <a:prstGeom prst="rect">
            <a:avLst/>
          </a:prstGeom>
          <a:gradFill>
            <a:gsLst>
              <a:gs pos="0">
                <a:srgbClr val="00D4C1">
                  <a:alpha val="70980"/>
                </a:srgbClr>
              </a:gs>
              <a:gs pos="100000">
                <a:srgbClr val="4086F3">
                  <a:alpha val="70980"/>
                </a:srgbClr>
              </a:gs>
            </a:gsLst>
            <a:lin ang="6815077"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32" name="Google Shape;132;p15"/>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133" name="Google Shape;133;p15" descr="レイヤー 0.png"/>
          <p:cNvPicPr preferRelativeResize="0"/>
          <p:nvPr/>
        </p:nvPicPr>
        <p:blipFill rotWithShape="1">
          <a:blip r:embed="rId3">
            <a:alphaModFix/>
          </a:blip>
          <a:srcRect/>
          <a:stretch/>
        </p:blipFill>
        <p:spPr>
          <a:xfrm>
            <a:off x="-713780" y="-157361"/>
            <a:ext cx="431801" cy="431801"/>
          </a:xfrm>
          <a:prstGeom prst="rect">
            <a:avLst/>
          </a:prstGeom>
          <a:noFill/>
          <a:ln>
            <a:noFill/>
          </a:ln>
        </p:spPr>
      </p:pic>
      <p:pic>
        <p:nvPicPr>
          <p:cNvPr id="134" name="Google Shape;134;p15" descr="アセット 4.png"/>
          <p:cNvPicPr preferRelativeResize="0"/>
          <p:nvPr/>
        </p:nvPicPr>
        <p:blipFill rotWithShape="1">
          <a:blip r:embed="rId4">
            <a:alphaModFix amt="12984"/>
          </a:blip>
          <a:srcRect/>
          <a:stretch/>
        </p:blipFill>
        <p:spPr>
          <a:xfrm rot="-5400000">
            <a:off x="-1380880" y="8236129"/>
            <a:ext cx="2035071" cy="185656"/>
          </a:xfrm>
          <a:prstGeom prst="rect">
            <a:avLst/>
          </a:prstGeom>
          <a:noFill/>
          <a:ln>
            <a:noFill/>
          </a:ln>
        </p:spPr>
      </p:pic>
      <p:grpSp>
        <p:nvGrpSpPr>
          <p:cNvPr id="135" name="Google Shape;135;p15"/>
          <p:cNvGrpSpPr/>
          <p:nvPr/>
        </p:nvGrpSpPr>
        <p:grpSpPr>
          <a:xfrm>
            <a:off x="29049" y="2213449"/>
            <a:ext cx="5326706" cy="5326706"/>
            <a:chOff x="0" y="0"/>
            <a:chExt cx="5326704" cy="5326704"/>
          </a:xfrm>
        </p:grpSpPr>
        <p:sp>
          <p:nvSpPr>
            <p:cNvPr id="136" name="Google Shape;136;p15"/>
            <p:cNvSpPr txBox="1"/>
            <p:nvPr/>
          </p:nvSpPr>
          <p:spPr>
            <a:xfrm>
              <a:off x="1518776" y="2294255"/>
              <a:ext cx="2674621" cy="584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434343"/>
                </a:buClr>
                <a:buSzPts val="3200"/>
                <a:buFont typeface="Helvetica Neue"/>
                <a:buNone/>
              </a:pPr>
              <a:r>
                <a:rPr lang="en-US" sz="3200" b="0" i="0" u="none" strike="noStrike" cap="none">
                  <a:solidFill>
                    <a:srgbClr val="434343"/>
                  </a:solidFill>
                  <a:latin typeface="Helvetica Neue"/>
                  <a:ea typeface="Helvetica Neue"/>
                  <a:cs typeface="Helvetica Neue"/>
                  <a:sym typeface="Helvetica Neue"/>
                </a:rPr>
                <a:t>CONTENTS</a:t>
              </a:r>
              <a:endParaRPr/>
            </a:p>
          </p:txBody>
        </p:sp>
        <p:grpSp>
          <p:nvGrpSpPr>
            <p:cNvPr id="137" name="Google Shape;137;p15"/>
            <p:cNvGrpSpPr/>
            <p:nvPr/>
          </p:nvGrpSpPr>
          <p:grpSpPr>
            <a:xfrm>
              <a:off x="0" y="0"/>
              <a:ext cx="5326704" cy="5326704"/>
              <a:chOff x="0" y="0"/>
              <a:chExt cx="5326703" cy="5326703"/>
            </a:xfrm>
          </p:grpSpPr>
          <p:sp>
            <p:nvSpPr>
              <p:cNvPr id="138" name="Google Shape;138;p15"/>
              <p:cNvSpPr/>
              <p:nvPr/>
            </p:nvSpPr>
            <p:spPr>
              <a:xfrm>
                <a:off x="1345059" y="3142243"/>
                <a:ext cx="358178" cy="358179"/>
              </a:xfrm>
              <a:prstGeom prst="ellipse">
                <a:avLst/>
              </a:prstGeom>
              <a:gradFill>
                <a:gsLst>
                  <a:gs pos="0">
                    <a:srgbClr val="0DD3C1">
                      <a:alpha val="87450"/>
                    </a:srgbClr>
                  </a:gs>
                  <a:gs pos="100000">
                    <a:srgbClr val="70A9FF">
                      <a:alpha val="87450"/>
                    </a:srgbClr>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nvGrpSpPr>
              <p:cNvPr id="139" name="Google Shape;139;p15"/>
              <p:cNvGrpSpPr/>
              <p:nvPr/>
            </p:nvGrpSpPr>
            <p:grpSpPr>
              <a:xfrm>
                <a:off x="0" y="0"/>
                <a:ext cx="5326703" cy="5326703"/>
                <a:chOff x="0" y="0"/>
                <a:chExt cx="5326702" cy="5326702"/>
              </a:xfrm>
            </p:grpSpPr>
            <p:sp>
              <p:nvSpPr>
                <p:cNvPr id="140" name="Google Shape;140;p15"/>
                <p:cNvSpPr/>
                <p:nvPr/>
              </p:nvSpPr>
              <p:spPr>
                <a:xfrm>
                  <a:off x="1377673" y="1312658"/>
                  <a:ext cx="2571355" cy="2571355"/>
                </a:xfrm>
                <a:prstGeom prst="ellipse">
                  <a:avLst/>
                </a:prstGeom>
                <a:noFill/>
                <a:ln w="38100" cap="flat" cmpd="sng">
                  <a:solidFill>
                    <a:srgbClr val="6DA7FF">
                      <a:alpha val="7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1" name="Google Shape;141;p15"/>
                <p:cNvSpPr/>
                <p:nvPr/>
              </p:nvSpPr>
              <p:spPr>
                <a:xfrm>
                  <a:off x="951456" y="907407"/>
                  <a:ext cx="3423789" cy="3423789"/>
                </a:xfrm>
                <a:prstGeom prst="ellipse">
                  <a:avLst/>
                </a:prstGeom>
                <a:noFill/>
                <a:ln w="381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2" name="Google Shape;142;p15"/>
                <p:cNvSpPr/>
                <p:nvPr/>
              </p:nvSpPr>
              <p:spPr>
                <a:xfrm>
                  <a:off x="595681" y="563826"/>
                  <a:ext cx="4135340" cy="4135340"/>
                </a:xfrm>
                <a:prstGeom prst="ellipse">
                  <a:avLst/>
                </a:prstGeom>
                <a:noFill/>
                <a:ln w="38100" cap="flat" cmpd="sng">
                  <a:solidFill>
                    <a:srgbClr val="687F92">
                      <a:alpha val="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3" name="Google Shape;143;p15"/>
                <p:cNvSpPr/>
                <p:nvPr/>
              </p:nvSpPr>
              <p:spPr>
                <a:xfrm>
                  <a:off x="281041" y="273103"/>
                  <a:ext cx="4764620" cy="4764621"/>
                </a:xfrm>
                <a:prstGeom prst="ellipse">
                  <a:avLst/>
                </a:prstGeom>
                <a:noFill/>
                <a:ln w="38100" cap="flat" cmpd="sng">
                  <a:solidFill>
                    <a:srgbClr val="687F92">
                      <a:alpha val="5098"/>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4" name="Google Shape;144;p15"/>
                <p:cNvSpPr/>
                <p:nvPr/>
              </p:nvSpPr>
              <p:spPr>
                <a:xfrm>
                  <a:off x="0" y="0"/>
                  <a:ext cx="5326702" cy="5326702"/>
                </a:xfrm>
                <a:prstGeom prst="ellipse">
                  <a:avLst/>
                </a:prstGeom>
                <a:noFill/>
                <a:ln w="38100" cap="flat" cmpd="sng">
                  <a:solidFill>
                    <a:srgbClr val="687F92">
                      <a:alpha val="274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sp>
            <p:nvSpPr>
              <p:cNvPr id="145" name="Google Shape;145;p15"/>
              <p:cNvSpPr/>
              <p:nvPr/>
            </p:nvSpPr>
            <p:spPr>
              <a:xfrm>
                <a:off x="3300858" y="1326143"/>
                <a:ext cx="393701" cy="393701"/>
              </a:xfrm>
              <a:prstGeom prst="ellipse">
                <a:avLst/>
              </a:prstGeom>
              <a:noFill/>
              <a:ln w="38100" cap="flat" cmpd="sng">
                <a:solidFill>
                  <a:srgbClr val="687F92">
                    <a:alpha val="2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6" name="Google Shape;146;p15"/>
              <p:cNvSpPr/>
              <p:nvPr/>
            </p:nvSpPr>
            <p:spPr>
              <a:xfrm>
                <a:off x="3313558" y="3815343"/>
                <a:ext cx="152401" cy="152401"/>
              </a:xfrm>
              <a:prstGeom prst="ellipse">
                <a:avLst/>
              </a:prstGeom>
              <a:noFill/>
              <a:ln w="254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sp>
        <p:nvSpPr>
          <p:cNvPr id="147" name="Google Shape;147;p15"/>
          <p:cNvSpPr/>
          <p:nvPr/>
        </p:nvSpPr>
        <p:spPr>
          <a:xfrm>
            <a:off x="5626100" y="430922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48" name="Google Shape;148;p15"/>
          <p:cNvSpPr/>
          <p:nvPr/>
        </p:nvSpPr>
        <p:spPr>
          <a:xfrm>
            <a:off x="5626100" y="7357219"/>
            <a:ext cx="1135160" cy="1135161"/>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nvGrpSpPr>
          <p:cNvPr id="149" name="Google Shape;149;p15"/>
          <p:cNvGrpSpPr/>
          <p:nvPr/>
        </p:nvGrpSpPr>
        <p:grpSpPr>
          <a:xfrm>
            <a:off x="5880100" y="1261220"/>
            <a:ext cx="1135165" cy="7231164"/>
            <a:chOff x="0" y="0"/>
            <a:chExt cx="1135164" cy="7231163"/>
          </a:xfrm>
        </p:grpSpPr>
        <p:grpSp>
          <p:nvGrpSpPr>
            <p:cNvPr id="150" name="Google Shape;150;p15"/>
            <p:cNvGrpSpPr/>
            <p:nvPr/>
          </p:nvGrpSpPr>
          <p:grpSpPr>
            <a:xfrm>
              <a:off x="0" y="4572000"/>
              <a:ext cx="1135161" cy="1135161"/>
              <a:chOff x="0" y="0"/>
              <a:chExt cx="1135160" cy="1135160"/>
            </a:xfrm>
          </p:grpSpPr>
          <p:sp>
            <p:nvSpPr>
              <p:cNvPr id="151" name="Google Shape;151;p15"/>
              <p:cNvSpPr/>
              <p:nvPr/>
            </p:nvSpPr>
            <p:spPr>
              <a:xfrm>
                <a:off x="224127" y="206071"/>
                <a:ext cx="686905" cy="686905"/>
              </a:xfrm>
              <a:prstGeom prst="ellipse">
                <a:avLst/>
              </a:prstGeom>
              <a:noFill/>
              <a:ln w="38100" cap="flat" cmpd="sng">
                <a:solidFill>
                  <a:srgbClr val="FFFFFF"/>
                </a:solidFill>
                <a:prstDash val="solid"/>
                <a:miter lim="400000"/>
                <a:headEnd type="none" w="sm" len="sm"/>
                <a:tailEnd type="none" w="sm" len="sm"/>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52" name="Google Shape;152;p15"/>
              <p:cNvSpPr/>
              <p:nvPr/>
            </p:nvSpPr>
            <p:spPr>
              <a:xfrm>
                <a:off x="0" y="0"/>
                <a:ext cx="1135160" cy="1135160"/>
              </a:xfrm>
              <a:prstGeom prst="ellipse">
                <a:avLst/>
              </a:prstGeom>
              <a:noFill/>
              <a:ln w="38100" cap="flat" cmpd="sng">
                <a:solidFill>
                  <a:srgbClr val="FFFFFF">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153" name="Google Shape;153;p15"/>
            <p:cNvGrpSpPr/>
            <p:nvPr/>
          </p:nvGrpSpPr>
          <p:grpSpPr>
            <a:xfrm>
              <a:off x="0" y="0"/>
              <a:ext cx="1135164" cy="7231163"/>
              <a:chOff x="0" y="0"/>
              <a:chExt cx="1135163" cy="7231162"/>
            </a:xfrm>
          </p:grpSpPr>
          <p:grpSp>
            <p:nvGrpSpPr>
              <p:cNvPr id="154" name="Google Shape;154;p15"/>
              <p:cNvGrpSpPr/>
              <p:nvPr/>
            </p:nvGrpSpPr>
            <p:grpSpPr>
              <a:xfrm>
                <a:off x="0" y="0"/>
                <a:ext cx="1135162" cy="1135162"/>
                <a:chOff x="0" y="0"/>
                <a:chExt cx="1135161" cy="1135161"/>
              </a:xfrm>
            </p:grpSpPr>
            <p:grpSp>
              <p:nvGrpSpPr>
                <p:cNvPr id="155" name="Google Shape;155;p15"/>
                <p:cNvGrpSpPr/>
                <p:nvPr/>
              </p:nvGrpSpPr>
              <p:grpSpPr>
                <a:xfrm>
                  <a:off x="0" y="0"/>
                  <a:ext cx="1135161" cy="1135161"/>
                  <a:chOff x="0" y="0"/>
                  <a:chExt cx="1135160" cy="1135160"/>
                </a:xfrm>
              </p:grpSpPr>
              <p:sp>
                <p:nvSpPr>
                  <p:cNvPr id="156" name="Google Shape;156;p15"/>
                  <p:cNvSpPr/>
                  <p:nvPr/>
                </p:nvSpPr>
                <p:spPr>
                  <a:xfrm>
                    <a:off x="224127" y="206071"/>
                    <a:ext cx="686905" cy="686905"/>
                  </a:xfrm>
                  <a:prstGeom prst="ellipse">
                    <a:avLst/>
                  </a:prstGeom>
                  <a:noFill/>
                  <a:ln w="38100" cap="flat" cmpd="sng">
                    <a:solidFill>
                      <a:srgbClr val="FFFFFF"/>
                    </a:solidFill>
                    <a:prstDash val="solid"/>
                    <a:miter lim="400000"/>
                    <a:headEnd type="none" w="sm" len="sm"/>
                    <a:tailEnd type="none" w="sm" len="sm"/>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57" name="Google Shape;157;p15"/>
                  <p:cNvSpPr/>
                  <p:nvPr/>
                </p:nvSpPr>
                <p:spPr>
                  <a:xfrm>
                    <a:off x="0" y="0"/>
                    <a:ext cx="1135160" cy="1135160"/>
                  </a:xfrm>
                  <a:prstGeom prst="ellipse">
                    <a:avLst/>
                  </a:prstGeom>
                  <a:noFill/>
                  <a:ln w="38100" cap="flat" cmpd="sng">
                    <a:solidFill>
                      <a:srgbClr val="FFFFFF">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sp>
              <p:nvSpPr>
                <p:cNvPr id="158" name="Google Shape;158;p15"/>
                <p:cNvSpPr txBox="1"/>
                <p:nvPr/>
              </p:nvSpPr>
              <p:spPr>
                <a:xfrm>
                  <a:off x="381253" y="1865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1</a:t>
                  </a:r>
                  <a:endParaRPr/>
                </a:p>
              </p:txBody>
            </p:sp>
          </p:grpSp>
          <p:grpSp>
            <p:nvGrpSpPr>
              <p:cNvPr id="159" name="Google Shape;159;p15"/>
              <p:cNvGrpSpPr/>
              <p:nvPr/>
            </p:nvGrpSpPr>
            <p:grpSpPr>
              <a:xfrm>
                <a:off x="0" y="1524000"/>
                <a:ext cx="1135162" cy="1135162"/>
                <a:chOff x="0" y="0"/>
                <a:chExt cx="1135161" cy="1135161"/>
              </a:xfrm>
            </p:grpSpPr>
            <p:sp>
              <p:nvSpPr>
                <p:cNvPr id="160" name="Google Shape;160;p15"/>
                <p:cNvSpPr txBox="1"/>
                <p:nvPr/>
              </p:nvSpPr>
              <p:spPr>
                <a:xfrm>
                  <a:off x="381253" y="173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2</a:t>
                  </a:r>
                  <a:endParaRPr/>
                </a:p>
              </p:txBody>
            </p:sp>
            <p:grpSp>
              <p:nvGrpSpPr>
                <p:cNvPr id="161" name="Google Shape;161;p15"/>
                <p:cNvGrpSpPr/>
                <p:nvPr/>
              </p:nvGrpSpPr>
              <p:grpSpPr>
                <a:xfrm>
                  <a:off x="0" y="0"/>
                  <a:ext cx="1135161" cy="1135161"/>
                  <a:chOff x="0" y="0"/>
                  <a:chExt cx="1135160" cy="1135160"/>
                </a:xfrm>
              </p:grpSpPr>
              <p:sp>
                <p:nvSpPr>
                  <p:cNvPr id="162" name="Google Shape;162;p15"/>
                  <p:cNvSpPr/>
                  <p:nvPr/>
                </p:nvSpPr>
                <p:spPr>
                  <a:xfrm>
                    <a:off x="224127" y="206071"/>
                    <a:ext cx="686905" cy="686905"/>
                  </a:xfrm>
                  <a:prstGeom prst="ellipse">
                    <a:avLst/>
                  </a:prstGeom>
                  <a:noFill/>
                  <a:ln w="38100" cap="flat" cmpd="sng">
                    <a:solidFill>
                      <a:srgbClr val="FFFFFF"/>
                    </a:solidFill>
                    <a:prstDash val="solid"/>
                    <a:miter lim="400000"/>
                    <a:headEnd type="none" w="sm" len="sm"/>
                    <a:tailEnd type="none" w="sm" len="sm"/>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63" name="Google Shape;163;p15"/>
                  <p:cNvSpPr/>
                  <p:nvPr/>
                </p:nvSpPr>
                <p:spPr>
                  <a:xfrm>
                    <a:off x="0" y="0"/>
                    <a:ext cx="1135160" cy="1135160"/>
                  </a:xfrm>
                  <a:prstGeom prst="ellipse">
                    <a:avLst/>
                  </a:prstGeom>
                  <a:noFill/>
                  <a:ln w="38100" cap="flat" cmpd="sng">
                    <a:solidFill>
                      <a:srgbClr val="FFFFFF">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grpSp>
            <p:nvGrpSpPr>
              <p:cNvPr id="164" name="Google Shape;164;p15"/>
              <p:cNvGrpSpPr/>
              <p:nvPr/>
            </p:nvGrpSpPr>
            <p:grpSpPr>
              <a:xfrm>
                <a:off x="0" y="3048000"/>
                <a:ext cx="1135163" cy="2659162"/>
                <a:chOff x="0" y="0"/>
                <a:chExt cx="1135162" cy="2659161"/>
              </a:xfrm>
            </p:grpSpPr>
            <p:grpSp>
              <p:nvGrpSpPr>
                <p:cNvPr id="165" name="Google Shape;165;p15"/>
                <p:cNvGrpSpPr/>
                <p:nvPr/>
              </p:nvGrpSpPr>
              <p:grpSpPr>
                <a:xfrm>
                  <a:off x="0" y="1524000"/>
                  <a:ext cx="1135161" cy="1135161"/>
                  <a:chOff x="0" y="0"/>
                  <a:chExt cx="1135160" cy="1135160"/>
                </a:xfrm>
              </p:grpSpPr>
              <p:sp>
                <p:nvSpPr>
                  <p:cNvPr id="166" name="Google Shape;166;p15"/>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67" name="Google Shape;167;p15"/>
                  <p:cNvSpPr txBox="1"/>
                  <p:nvPr/>
                </p:nvSpPr>
                <p:spPr>
                  <a:xfrm>
                    <a:off x="355853" y="173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4</a:t>
                    </a:r>
                    <a:endParaRPr/>
                  </a:p>
                </p:txBody>
              </p:sp>
            </p:grpSp>
            <p:grpSp>
              <p:nvGrpSpPr>
                <p:cNvPr id="168" name="Google Shape;168;p15"/>
                <p:cNvGrpSpPr/>
                <p:nvPr/>
              </p:nvGrpSpPr>
              <p:grpSpPr>
                <a:xfrm>
                  <a:off x="0" y="0"/>
                  <a:ext cx="1135162" cy="1135162"/>
                  <a:chOff x="0" y="0"/>
                  <a:chExt cx="1135161" cy="1135161"/>
                </a:xfrm>
              </p:grpSpPr>
              <p:sp>
                <p:nvSpPr>
                  <p:cNvPr id="169" name="Google Shape;169;p15"/>
                  <p:cNvSpPr txBox="1"/>
                  <p:nvPr/>
                </p:nvSpPr>
                <p:spPr>
                  <a:xfrm>
                    <a:off x="381253" y="173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3</a:t>
                    </a:r>
                    <a:endParaRPr/>
                  </a:p>
                </p:txBody>
              </p:sp>
              <p:grpSp>
                <p:nvGrpSpPr>
                  <p:cNvPr id="170" name="Google Shape;170;p15"/>
                  <p:cNvGrpSpPr/>
                  <p:nvPr/>
                </p:nvGrpSpPr>
                <p:grpSpPr>
                  <a:xfrm>
                    <a:off x="0" y="0"/>
                    <a:ext cx="1135161" cy="1135161"/>
                    <a:chOff x="0" y="0"/>
                    <a:chExt cx="1135160" cy="1135160"/>
                  </a:xfrm>
                </p:grpSpPr>
                <p:sp>
                  <p:nvSpPr>
                    <p:cNvPr id="171" name="Google Shape;171;p15"/>
                    <p:cNvSpPr/>
                    <p:nvPr/>
                  </p:nvSpPr>
                  <p:spPr>
                    <a:xfrm>
                      <a:off x="224127" y="206071"/>
                      <a:ext cx="686905" cy="686905"/>
                    </a:xfrm>
                    <a:prstGeom prst="ellipse">
                      <a:avLst/>
                    </a:prstGeom>
                    <a:noFill/>
                    <a:ln w="38100" cap="flat" cmpd="sng">
                      <a:solidFill>
                        <a:srgbClr val="FFFFFF"/>
                      </a:solidFill>
                      <a:prstDash val="solid"/>
                      <a:miter lim="400000"/>
                      <a:headEnd type="none" w="sm" len="sm"/>
                      <a:tailEnd type="none" w="sm" len="sm"/>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72" name="Google Shape;172;p15"/>
                    <p:cNvSpPr/>
                    <p:nvPr/>
                  </p:nvSpPr>
                  <p:spPr>
                    <a:xfrm>
                      <a:off x="0" y="0"/>
                      <a:ext cx="1135160" cy="1135160"/>
                    </a:xfrm>
                    <a:prstGeom prst="ellipse">
                      <a:avLst/>
                    </a:prstGeom>
                    <a:noFill/>
                    <a:ln w="38100" cap="flat" cmpd="sng">
                      <a:solidFill>
                        <a:srgbClr val="FFFFFF">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grpSp>
          <p:grpSp>
            <p:nvGrpSpPr>
              <p:cNvPr id="173" name="Google Shape;173;p15"/>
              <p:cNvGrpSpPr/>
              <p:nvPr/>
            </p:nvGrpSpPr>
            <p:grpSpPr>
              <a:xfrm>
                <a:off x="0" y="6096000"/>
                <a:ext cx="1135162" cy="1135162"/>
                <a:chOff x="0" y="0"/>
                <a:chExt cx="1135161" cy="1135161"/>
              </a:xfrm>
            </p:grpSpPr>
            <p:sp>
              <p:nvSpPr>
                <p:cNvPr id="174" name="Google Shape;174;p15"/>
                <p:cNvSpPr txBox="1"/>
                <p:nvPr/>
              </p:nvSpPr>
              <p:spPr>
                <a:xfrm>
                  <a:off x="381253" y="173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5</a:t>
                  </a:r>
                  <a:endParaRPr/>
                </a:p>
              </p:txBody>
            </p:sp>
            <p:grpSp>
              <p:nvGrpSpPr>
                <p:cNvPr id="175" name="Google Shape;175;p15"/>
                <p:cNvGrpSpPr/>
                <p:nvPr/>
              </p:nvGrpSpPr>
              <p:grpSpPr>
                <a:xfrm>
                  <a:off x="0" y="0"/>
                  <a:ext cx="1135161" cy="1135161"/>
                  <a:chOff x="0" y="0"/>
                  <a:chExt cx="1135160" cy="1135160"/>
                </a:xfrm>
              </p:grpSpPr>
              <p:sp>
                <p:nvSpPr>
                  <p:cNvPr id="176" name="Google Shape;176;p15"/>
                  <p:cNvSpPr/>
                  <p:nvPr/>
                </p:nvSpPr>
                <p:spPr>
                  <a:xfrm>
                    <a:off x="224127" y="206071"/>
                    <a:ext cx="686905" cy="686905"/>
                  </a:xfrm>
                  <a:prstGeom prst="ellipse">
                    <a:avLst/>
                  </a:prstGeom>
                  <a:noFill/>
                  <a:ln w="38100" cap="flat" cmpd="sng">
                    <a:solidFill>
                      <a:srgbClr val="FFFFFF"/>
                    </a:solidFill>
                    <a:prstDash val="solid"/>
                    <a:miter lim="400000"/>
                    <a:headEnd type="none" w="sm" len="sm"/>
                    <a:tailEnd type="none" w="sm" len="sm"/>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77" name="Google Shape;177;p15"/>
                  <p:cNvSpPr/>
                  <p:nvPr/>
                </p:nvSpPr>
                <p:spPr>
                  <a:xfrm>
                    <a:off x="0" y="0"/>
                    <a:ext cx="1135160" cy="1135160"/>
                  </a:xfrm>
                  <a:prstGeom prst="ellipse">
                    <a:avLst/>
                  </a:prstGeom>
                  <a:noFill/>
                  <a:ln w="38100" cap="flat" cmpd="sng">
                    <a:solidFill>
                      <a:srgbClr val="FFFFFF">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grpSp>
      </p:grpSp>
      <p:sp>
        <p:nvSpPr>
          <p:cNvPr id="178" name="Google Shape;178;p15"/>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目次3">
  <p:cSld name="目次3">
    <p:spTree>
      <p:nvGrpSpPr>
        <p:cNvPr id="1" name="Shape 179"/>
        <p:cNvGrpSpPr/>
        <p:nvPr/>
      </p:nvGrpSpPr>
      <p:grpSpPr>
        <a:xfrm>
          <a:off x="0" y="0"/>
          <a:ext cx="0" cy="0"/>
          <a:chOff x="0" y="0"/>
          <a:chExt cx="0" cy="0"/>
        </a:xfrm>
      </p:grpSpPr>
      <p:pic>
        <p:nvPicPr>
          <p:cNvPr id="180" name="Google Shape;180;p16" descr="business-top-13489a51dde4311cd5a25a2c549249d464be445204e66f3075a7d61d349db55a.png"/>
          <p:cNvPicPr preferRelativeResize="0"/>
          <p:nvPr/>
        </p:nvPicPr>
        <p:blipFill rotWithShape="1">
          <a:blip r:embed="rId2">
            <a:alphaModFix/>
          </a:blip>
          <a:srcRect l="3" b="73194"/>
          <a:stretch/>
        </p:blipFill>
        <p:spPr>
          <a:xfrm>
            <a:off x="-9484" y="-3044"/>
            <a:ext cx="13004353" cy="2161350"/>
          </a:xfrm>
          <a:prstGeom prst="rect">
            <a:avLst/>
          </a:prstGeom>
          <a:noFill/>
          <a:ln>
            <a:noFill/>
          </a:ln>
        </p:spPr>
      </p:pic>
      <p:sp>
        <p:nvSpPr>
          <p:cNvPr id="181" name="Google Shape;181;p16"/>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182" name="Google Shape;182;p16" descr="レイヤー 0.png"/>
          <p:cNvPicPr preferRelativeResize="0"/>
          <p:nvPr/>
        </p:nvPicPr>
        <p:blipFill rotWithShape="1">
          <a:blip r:embed="rId3">
            <a:alphaModFix/>
          </a:blip>
          <a:srcRect/>
          <a:stretch/>
        </p:blipFill>
        <p:spPr>
          <a:xfrm>
            <a:off x="-713780" y="-157361"/>
            <a:ext cx="431801" cy="431801"/>
          </a:xfrm>
          <a:prstGeom prst="rect">
            <a:avLst/>
          </a:prstGeom>
          <a:noFill/>
          <a:ln>
            <a:noFill/>
          </a:ln>
        </p:spPr>
      </p:pic>
      <p:pic>
        <p:nvPicPr>
          <p:cNvPr id="183" name="Google Shape;183;p16" descr="アセット 4.png"/>
          <p:cNvPicPr preferRelativeResize="0"/>
          <p:nvPr/>
        </p:nvPicPr>
        <p:blipFill rotWithShape="1">
          <a:blip r:embed="rId4">
            <a:alphaModFix amt="12984"/>
          </a:blip>
          <a:srcRect/>
          <a:stretch/>
        </p:blipFill>
        <p:spPr>
          <a:xfrm rot="-5400000">
            <a:off x="-1380880" y="8236129"/>
            <a:ext cx="2035071" cy="185656"/>
          </a:xfrm>
          <a:prstGeom prst="rect">
            <a:avLst/>
          </a:prstGeom>
          <a:noFill/>
          <a:ln>
            <a:noFill/>
          </a:ln>
        </p:spPr>
      </p:pic>
      <p:grpSp>
        <p:nvGrpSpPr>
          <p:cNvPr id="184" name="Google Shape;184;p16"/>
          <p:cNvGrpSpPr/>
          <p:nvPr/>
        </p:nvGrpSpPr>
        <p:grpSpPr>
          <a:xfrm>
            <a:off x="283049" y="3559649"/>
            <a:ext cx="4789572" cy="4789572"/>
            <a:chOff x="0" y="0"/>
            <a:chExt cx="4789569" cy="4789569"/>
          </a:xfrm>
        </p:grpSpPr>
        <p:sp>
          <p:nvSpPr>
            <p:cNvPr id="185" name="Google Shape;185;p16"/>
            <p:cNvSpPr txBox="1"/>
            <p:nvPr/>
          </p:nvSpPr>
          <p:spPr>
            <a:xfrm>
              <a:off x="1340225" y="2051487"/>
              <a:ext cx="2126833" cy="54813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434343"/>
                </a:buClr>
                <a:buSzPts val="2900"/>
                <a:buFont typeface="Helvetica Neue"/>
                <a:buNone/>
              </a:pPr>
              <a:r>
                <a:rPr lang="en-US" sz="2900" b="0" i="0" u="none" strike="noStrike" cap="none">
                  <a:solidFill>
                    <a:srgbClr val="434343"/>
                  </a:solidFill>
                  <a:latin typeface="Helvetica Neue"/>
                  <a:ea typeface="Helvetica Neue"/>
                  <a:cs typeface="Helvetica Neue"/>
                  <a:sym typeface="Helvetica Neue"/>
                </a:rPr>
                <a:t>CONTENTS</a:t>
              </a:r>
              <a:endParaRPr/>
            </a:p>
          </p:txBody>
        </p:sp>
        <p:grpSp>
          <p:nvGrpSpPr>
            <p:cNvPr id="186" name="Google Shape;186;p16"/>
            <p:cNvGrpSpPr/>
            <p:nvPr/>
          </p:nvGrpSpPr>
          <p:grpSpPr>
            <a:xfrm>
              <a:off x="0" y="0"/>
              <a:ext cx="4789569" cy="4789569"/>
              <a:chOff x="0" y="0"/>
              <a:chExt cx="4789568" cy="4789568"/>
            </a:xfrm>
          </p:grpSpPr>
          <p:sp>
            <p:nvSpPr>
              <p:cNvPr id="187" name="Google Shape;187;p16"/>
              <p:cNvSpPr/>
              <p:nvPr/>
            </p:nvSpPr>
            <p:spPr>
              <a:xfrm>
                <a:off x="1209425" y="2825385"/>
                <a:ext cx="322061" cy="322061"/>
              </a:xfrm>
              <a:prstGeom prst="ellipse">
                <a:avLst/>
              </a:prstGeom>
              <a:gradFill>
                <a:gsLst>
                  <a:gs pos="0">
                    <a:srgbClr val="0DD3C1">
                      <a:alpha val="87450"/>
                    </a:srgbClr>
                  </a:gs>
                  <a:gs pos="100000">
                    <a:srgbClr val="70A9FF">
                      <a:alpha val="87450"/>
                    </a:srgbClr>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nvGrpSpPr>
              <p:cNvPr id="188" name="Google Shape;188;p16"/>
              <p:cNvGrpSpPr/>
              <p:nvPr/>
            </p:nvGrpSpPr>
            <p:grpSpPr>
              <a:xfrm>
                <a:off x="0" y="0"/>
                <a:ext cx="4789568" cy="4789568"/>
                <a:chOff x="0" y="0"/>
                <a:chExt cx="4789567" cy="4789567"/>
              </a:xfrm>
            </p:grpSpPr>
            <p:sp>
              <p:nvSpPr>
                <p:cNvPr id="189" name="Google Shape;189;p16"/>
                <p:cNvSpPr/>
                <p:nvPr/>
              </p:nvSpPr>
              <p:spPr>
                <a:xfrm>
                  <a:off x="1238751" y="1180292"/>
                  <a:ext cx="2312065" cy="2312064"/>
                </a:xfrm>
                <a:prstGeom prst="ellipse">
                  <a:avLst/>
                </a:prstGeom>
                <a:noFill/>
                <a:ln w="38100" cap="flat" cmpd="sng">
                  <a:solidFill>
                    <a:srgbClr val="6DA7FF">
                      <a:alpha val="7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90" name="Google Shape;190;p16"/>
                <p:cNvSpPr/>
                <p:nvPr/>
              </p:nvSpPr>
              <p:spPr>
                <a:xfrm>
                  <a:off x="855513" y="815906"/>
                  <a:ext cx="3078540" cy="3078540"/>
                </a:xfrm>
                <a:prstGeom prst="ellipse">
                  <a:avLst/>
                </a:prstGeom>
                <a:noFill/>
                <a:ln w="381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91" name="Google Shape;191;p16"/>
                <p:cNvSpPr/>
                <p:nvPr/>
              </p:nvSpPr>
              <p:spPr>
                <a:xfrm>
                  <a:off x="535613" y="506971"/>
                  <a:ext cx="3718341" cy="3718340"/>
                </a:xfrm>
                <a:prstGeom prst="ellipse">
                  <a:avLst/>
                </a:prstGeom>
                <a:noFill/>
                <a:ln w="38100" cap="flat" cmpd="sng">
                  <a:solidFill>
                    <a:srgbClr val="687F92">
                      <a:alpha val="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92" name="Google Shape;192;p16"/>
                <p:cNvSpPr/>
                <p:nvPr/>
              </p:nvSpPr>
              <p:spPr>
                <a:xfrm>
                  <a:off x="252701" y="245564"/>
                  <a:ext cx="4284165" cy="4284165"/>
                </a:xfrm>
                <a:prstGeom prst="ellipse">
                  <a:avLst/>
                </a:prstGeom>
                <a:noFill/>
                <a:ln w="38100" cap="flat" cmpd="sng">
                  <a:solidFill>
                    <a:srgbClr val="687F92">
                      <a:alpha val="5098"/>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93" name="Google Shape;193;p16"/>
                <p:cNvSpPr/>
                <p:nvPr/>
              </p:nvSpPr>
              <p:spPr>
                <a:xfrm>
                  <a:off x="0" y="0"/>
                  <a:ext cx="4789567" cy="4789567"/>
                </a:xfrm>
                <a:prstGeom prst="ellipse">
                  <a:avLst/>
                </a:prstGeom>
                <a:noFill/>
                <a:ln w="38100" cap="flat" cmpd="sng">
                  <a:solidFill>
                    <a:srgbClr val="687F92">
                      <a:alpha val="274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sp>
            <p:nvSpPr>
              <p:cNvPr id="194" name="Google Shape;194;p16"/>
              <p:cNvSpPr/>
              <p:nvPr/>
            </p:nvSpPr>
            <p:spPr>
              <a:xfrm>
                <a:off x="2968006" y="1192417"/>
                <a:ext cx="354001" cy="354001"/>
              </a:xfrm>
              <a:prstGeom prst="ellipse">
                <a:avLst/>
              </a:prstGeom>
              <a:noFill/>
              <a:ln w="38100" cap="flat" cmpd="sng">
                <a:solidFill>
                  <a:srgbClr val="687F92">
                    <a:alpha val="2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95" name="Google Shape;195;p16"/>
              <p:cNvSpPr/>
              <p:nvPr/>
            </p:nvSpPr>
            <p:spPr>
              <a:xfrm>
                <a:off x="2979425" y="3430611"/>
                <a:ext cx="137034" cy="137033"/>
              </a:xfrm>
              <a:prstGeom prst="ellipse">
                <a:avLst/>
              </a:prstGeom>
              <a:noFill/>
              <a:ln w="254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grpSp>
        <p:nvGrpSpPr>
          <p:cNvPr id="196" name="Google Shape;196;p16"/>
          <p:cNvGrpSpPr/>
          <p:nvPr/>
        </p:nvGrpSpPr>
        <p:grpSpPr>
          <a:xfrm>
            <a:off x="4864100" y="2734420"/>
            <a:ext cx="996282" cy="6346465"/>
            <a:chOff x="0" y="0"/>
            <a:chExt cx="996281" cy="6346463"/>
          </a:xfrm>
        </p:grpSpPr>
        <p:grpSp>
          <p:nvGrpSpPr>
            <p:cNvPr id="197" name="Google Shape;197;p16"/>
            <p:cNvGrpSpPr/>
            <p:nvPr/>
          </p:nvGrpSpPr>
          <p:grpSpPr>
            <a:xfrm>
              <a:off x="0" y="0"/>
              <a:ext cx="996281" cy="6346463"/>
              <a:chOff x="0" y="0"/>
              <a:chExt cx="996280" cy="6346462"/>
            </a:xfrm>
          </p:grpSpPr>
          <p:grpSp>
            <p:nvGrpSpPr>
              <p:cNvPr id="198" name="Google Shape;198;p16"/>
              <p:cNvGrpSpPr/>
              <p:nvPr/>
            </p:nvGrpSpPr>
            <p:grpSpPr>
              <a:xfrm>
                <a:off x="0" y="0"/>
                <a:ext cx="996280" cy="996280"/>
                <a:chOff x="0" y="0"/>
                <a:chExt cx="996279" cy="996279"/>
              </a:xfrm>
            </p:grpSpPr>
            <p:sp>
              <p:nvSpPr>
                <p:cNvPr id="199" name="Google Shape;199;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00" name="Google Shape;200;p16"/>
                <p:cNvSpPr/>
                <p:nvPr/>
              </p:nvSpPr>
              <p:spPr>
                <a:xfrm>
                  <a:off x="0" y="0"/>
                  <a:ext cx="996279" cy="996279"/>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201" name="Google Shape;201;p16"/>
              <p:cNvGrpSpPr/>
              <p:nvPr/>
            </p:nvGrpSpPr>
            <p:grpSpPr>
              <a:xfrm>
                <a:off x="0" y="1337545"/>
                <a:ext cx="996280" cy="996280"/>
                <a:chOff x="0" y="0"/>
                <a:chExt cx="996279" cy="996279"/>
              </a:xfrm>
            </p:grpSpPr>
            <p:sp>
              <p:nvSpPr>
                <p:cNvPr id="202" name="Google Shape;202;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03" name="Google Shape;203;p16"/>
                <p:cNvSpPr/>
                <p:nvPr/>
              </p:nvSpPr>
              <p:spPr>
                <a:xfrm>
                  <a:off x="0" y="0"/>
                  <a:ext cx="996279" cy="996279"/>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204" name="Google Shape;204;p16"/>
              <p:cNvGrpSpPr/>
              <p:nvPr/>
            </p:nvGrpSpPr>
            <p:grpSpPr>
              <a:xfrm>
                <a:off x="0" y="2675091"/>
                <a:ext cx="996280" cy="996280"/>
                <a:chOff x="0" y="0"/>
                <a:chExt cx="996279" cy="996279"/>
              </a:xfrm>
            </p:grpSpPr>
            <p:sp>
              <p:nvSpPr>
                <p:cNvPr id="205" name="Google Shape;205;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06" name="Google Shape;206;p16"/>
                <p:cNvSpPr/>
                <p:nvPr/>
              </p:nvSpPr>
              <p:spPr>
                <a:xfrm>
                  <a:off x="0" y="0"/>
                  <a:ext cx="996279" cy="996279"/>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207" name="Google Shape;207;p16"/>
              <p:cNvGrpSpPr/>
              <p:nvPr/>
            </p:nvGrpSpPr>
            <p:grpSpPr>
              <a:xfrm>
                <a:off x="0" y="4012636"/>
                <a:ext cx="996280" cy="996280"/>
                <a:chOff x="0" y="0"/>
                <a:chExt cx="996279" cy="996279"/>
              </a:xfrm>
            </p:grpSpPr>
            <p:sp>
              <p:nvSpPr>
                <p:cNvPr id="208" name="Google Shape;208;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09" name="Google Shape;209;p16"/>
                <p:cNvSpPr/>
                <p:nvPr/>
              </p:nvSpPr>
              <p:spPr>
                <a:xfrm>
                  <a:off x="0" y="0"/>
                  <a:ext cx="996279" cy="996279"/>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210" name="Google Shape;210;p16"/>
              <p:cNvGrpSpPr/>
              <p:nvPr/>
            </p:nvGrpSpPr>
            <p:grpSpPr>
              <a:xfrm>
                <a:off x="0" y="5350182"/>
                <a:ext cx="996280" cy="996280"/>
                <a:chOff x="0" y="0"/>
                <a:chExt cx="996279" cy="996279"/>
              </a:xfrm>
            </p:grpSpPr>
            <p:sp>
              <p:nvSpPr>
                <p:cNvPr id="211" name="Google Shape;211;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12" name="Google Shape;212;p16"/>
                <p:cNvSpPr/>
                <p:nvPr/>
              </p:nvSpPr>
              <p:spPr>
                <a:xfrm>
                  <a:off x="0" y="0"/>
                  <a:ext cx="996279" cy="996279"/>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sp>
          <p:nvSpPr>
            <p:cNvPr id="213" name="Google Shape;213;p16"/>
            <p:cNvSpPr txBox="1"/>
            <p:nvPr/>
          </p:nvSpPr>
          <p:spPr>
            <a:xfrm>
              <a:off x="309209" y="101806"/>
              <a:ext cx="371392" cy="64648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1</a:t>
              </a:r>
              <a:endParaRPr/>
            </a:p>
          </p:txBody>
        </p:sp>
        <p:sp>
          <p:nvSpPr>
            <p:cNvPr id="214" name="Google Shape;214;p16"/>
            <p:cNvSpPr txBox="1"/>
            <p:nvPr/>
          </p:nvSpPr>
          <p:spPr>
            <a:xfrm>
              <a:off x="321909" y="1428205"/>
              <a:ext cx="371392" cy="64648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2</a:t>
              </a:r>
              <a:endParaRPr/>
            </a:p>
          </p:txBody>
        </p:sp>
        <p:sp>
          <p:nvSpPr>
            <p:cNvPr id="215" name="Google Shape;215;p16"/>
            <p:cNvSpPr txBox="1"/>
            <p:nvPr/>
          </p:nvSpPr>
          <p:spPr>
            <a:xfrm>
              <a:off x="321909" y="2778451"/>
              <a:ext cx="371392" cy="64648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3</a:t>
              </a:r>
              <a:endParaRPr/>
            </a:p>
          </p:txBody>
        </p:sp>
        <p:sp>
          <p:nvSpPr>
            <p:cNvPr id="216" name="Google Shape;216;p16"/>
            <p:cNvSpPr txBox="1"/>
            <p:nvPr/>
          </p:nvSpPr>
          <p:spPr>
            <a:xfrm>
              <a:off x="299616" y="4115997"/>
              <a:ext cx="371393" cy="64648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4</a:t>
              </a:r>
              <a:endParaRPr/>
            </a:p>
          </p:txBody>
        </p:sp>
        <p:sp>
          <p:nvSpPr>
            <p:cNvPr id="217" name="Google Shape;217;p16"/>
            <p:cNvSpPr txBox="1"/>
            <p:nvPr/>
          </p:nvSpPr>
          <p:spPr>
            <a:xfrm>
              <a:off x="321909" y="5453542"/>
              <a:ext cx="371392" cy="646482"/>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5</a:t>
              </a:r>
              <a:endParaRPr/>
            </a:p>
          </p:txBody>
        </p:sp>
      </p:grpSp>
      <p:sp>
        <p:nvSpPr>
          <p:cNvPr id="218" name="Google Shape;218;p16"/>
          <p:cNvSpPr/>
          <p:nvPr/>
        </p:nvSpPr>
        <p:spPr>
          <a:xfrm>
            <a:off x="-46092" y="-112800"/>
            <a:ext cx="13077621" cy="2279180"/>
          </a:xfrm>
          <a:prstGeom prst="rect">
            <a:avLst/>
          </a:prstGeom>
          <a:gradFill>
            <a:gsLst>
              <a:gs pos="0">
                <a:srgbClr val="00A2FF">
                  <a:alpha val="70588"/>
                </a:srgbClr>
              </a:gs>
              <a:gs pos="100000">
                <a:srgbClr val="8EFCCB">
                  <a:alpha val="70588"/>
                </a:srgbClr>
              </a:gs>
            </a:gsLst>
            <a:lin ang="711979"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19" name="Google Shape;219;p16"/>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ページ2">
  <p:cSld name="ページ2">
    <p:bg>
      <p:bgPr>
        <a:solidFill>
          <a:srgbClr val="F0F5FB"/>
        </a:solidFill>
        <a:effectLst/>
      </p:bgPr>
    </p:bg>
    <p:spTree>
      <p:nvGrpSpPr>
        <p:cNvPr id="1" name="Shape 220"/>
        <p:cNvGrpSpPr/>
        <p:nvPr/>
      </p:nvGrpSpPr>
      <p:grpSpPr>
        <a:xfrm>
          <a:off x="0" y="0"/>
          <a:ext cx="0" cy="0"/>
          <a:chOff x="0" y="0"/>
          <a:chExt cx="0" cy="0"/>
        </a:xfrm>
      </p:grpSpPr>
      <p:sp>
        <p:nvSpPr>
          <p:cNvPr id="221" name="Google Shape;221;p17"/>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22" name="Google Shape;222;p17"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223" name="Google Shape;223;p17"/>
          <p:cNvSpPr txBox="1">
            <a:spLocks noGrp="1"/>
          </p:cNvSpPr>
          <p:nvPr>
            <p:ph type="title"/>
          </p:nvPr>
        </p:nvSpPr>
        <p:spPr>
          <a:xfrm>
            <a:off x="1217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224" name="Google Shape;224;p17"/>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p17"/>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26" name="Google Shape;226;p17" descr="EC2A6477 (1).JPG"/>
          <p:cNvPicPr preferRelativeResize="0"/>
          <p:nvPr/>
        </p:nvPicPr>
        <p:blipFill rotWithShape="1">
          <a:blip r:embed="rId3">
            <a:alphaModFix/>
          </a:blip>
          <a:srcRect l="57200" t="120" r="574" b="2474"/>
          <a:stretch/>
        </p:blipFill>
        <p:spPr>
          <a:xfrm>
            <a:off x="7161160" y="747563"/>
            <a:ext cx="5888833" cy="9055498"/>
          </a:xfrm>
          <a:custGeom>
            <a:avLst/>
            <a:gdLst/>
            <a:ahLst/>
            <a:cxnLst/>
            <a:rect l="l" t="t" r="r" b="b"/>
            <a:pathLst>
              <a:path w="21600" h="21600" extrusionOk="0">
                <a:moveTo>
                  <a:pt x="214" y="0"/>
                </a:moveTo>
                <a:cubicBezTo>
                  <a:pt x="152" y="0"/>
                  <a:pt x="122" y="0"/>
                  <a:pt x="89" y="7"/>
                </a:cubicBezTo>
                <a:cubicBezTo>
                  <a:pt x="53" y="15"/>
                  <a:pt x="24" y="34"/>
                  <a:pt x="10" y="58"/>
                </a:cubicBezTo>
                <a:cubicBezTo>
                  <a:pt x="0" y="79"/>
                  <a:pt x="0" y="100"/>
                  <a:pt x="0" y="139"/>
                </a:cubicBezTo>
                <a:lnTo>
                  <a:pt x="0" y="21460"/>
                </a:lnTo>
                <a:cubicBezTo>
                  <a:pt x="0" y="21500"/>
                  <a:pt x="0" y="21521"/>
                  <a:pt x="10" y="21542"/>
                </a:cubicBezTo>
                <a:cubicBezTo>
                  <a:pt x="24" y="21566"/>
                  <a:pt x="53" y="21584"/>
                  <a:pt x="89" y="21592"/>
                </a:cubicBezTo>
                <a:cubicBezTo>
                  <a:pt x="122" y="21599"/>
                  <a:pt x="153" y="21600"/>
                  <a:pt x="214" y="21600"/>
                </a:cubicBezTo>
                <a:lnTo>
                  <a:pt x="21385" y="21600"/>
                </a:lnTo>
                <a:cubicBezTo>
                  <a:pt x="21447" y="21600"/>
                  <a:pt x="21478" y="21599"/>
                  <a:pt x="21511" y="21592"/>
                </a:cubicBezTo>
                <a:cubicBezTo>
                  <a:pt x="21547" y="21584"/>
                  <a:pt x="21575" y="21566"/>
                  <a:pt x="21588" y="21542"/>
                </a:cubicBezTo>
                <a:cubicBezTo>
                  <a:pt x="21599" y="21521"/>
                  <a:pt x="21600" y="21501"/>
                  <a:pt x="21600" y="21461"/>
                </a:cubicBezTo>
                <a:lnTo>
                  <a:pt x="21600" y="139"/>
                </a:lnTo>
                <a:cubicBezTo>
                  <a:pt x="21600" y="99"/>
                  <a:pt x="21599" y="79"/>
                  <a:pt x="21588" y="58"/>
                </a:cubicBezTo>
                <a:cubicBezTo>
                  <a:pt x="21575" y="34"/>
                  <a:pt x="21547" y="15"/>
                  <a:pt x="21511" y="7"/>
                </a:cubicBezTo>
                <a:cubicBezTo>
                  <a:pt x="21478" y="0"/>
                  <a:pt x="21447" y="0"/>
                  <a:pt x="21386" y="0"/>
                </a:cubicBezTo>
                <a:lnTo>
                  <a:pt x="214" y="0"/>
                </a:lnTo>
                <a:close/>
              </a:path>
            </a:pathLst>
          </a:custGeom>
          <a:noFill/>
          <a:ln>
            <a:noFill/>
          </a:ln>
        </p:spPr>
      </p:pic>
      <p:sp>
        <p:nvSpPr>
          <p:cNvPr id="227" name="Google Shape;227;p17"/>
          <p:cNvSpPr/>
          <p:nvPr/>
        </p:nvSpPr>
        <p:spPr>
          <a:xfrm>
            <a:off x="7146769" y="747563"/>
            <a:ext cx="5921283" cy="9055300"/>
          </a:xfrm>
          <a:prstGeom prst="roundRect">
            <a:avLst>
              <a:gd name="adj" fmla="val 643"/>
            </a:avLst>
          </a:prstGeom>
          <a:gradFill>
            <a:gsLst>
              <a:gs pos="0">
                <a:srgbClr val="4086F3">
                  <a:alpha val="70980"/>
                </a:srgbClr>
              </a:gs>
              <a:gs pos="100000">
                <a:srgbClr val="00D4C1">
                  <a:alpha val="70980"/>
                </a:srgbClr>
              </a:gs>
            </a:gsLst>
            <a:lin ang="20619461"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ページ3">
  <p:cSld name="ページ3">
    <p:bg>
      <p:bgPr>
        <a:solidFill>
          <a:srgbClr val="F0F5FB"/>
        </a:solidFill>
        <a:effectLst/>
      </p:bgPr>
    </p:bg>
    <p:spTree>
      <p:nvGrpSpPr>
        <p:cNvPr id="1" name="Shape 228"/>
        <p:cNvGrpSpPr/>
        <p:nvPr/>
      </p:nvGrpSpPr>
      <p:grpSpPr>
        <a:xfrm>
          <a:off x="0" y="0"/>
          <a:ext cx="0" cy="0"/>
          <a:chOff x="0" y="0"/>
          <a:chExt cx="0" cy="0"/>
        </a:xfrm>
      </p:grpSpPr>
      <p:sp>
        <p:nvSpPr>
          <p:cNvPr id="229" name="Google Shape;229;p18"/>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30" name="Google Shape;230;p18"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231" name="Google Shape;231;p18"/>
          <p:cNvSpPr txBox="1">
            <a:spLocks noGrp="1"/>
          </p:cNvSpPr>
          <p:nvPr>
            <p:ph type="title"/>
          </p:nvPr>
        </p:nvSpPr>
        <p:spPr>
          <a:xfrm>
            <a:off x="1217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232" name="Google Shape;232;p18"/>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33" name="Google Shape;233;p18"/>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34" name="Google Shape;234;p18" descr="EC2A6477 (1).JPG"/>
          <p:cNvPicPr preferRelativeResize="0"/>
          <p:nvPr/>
        </p:nvPicPr>
        <p:blipFill rotWithShape="1">
          <a:blip r:embed="rId3">
            <a:alphaModFix/>
          </a:blip>
          <a:srcRect l="57200" t="120" r="574" b="2474"/>
          <a:stretch/>
        </p:blipFill>
        <p:spPr>
          <a:xfrm>
            <a:off x="7161160" y="747563"/>
            <a:ext cx="5888833" cy="9055498"/>
          </a:xfrm>
          <a:custGeom>
            <a:avLst/>
            <a:gdLst/>
            <a:ahLst/>
            <a:cxnLst/>
            <a:rect l="l" t="t" r="r" b="b"/>
            <a:pathLst>
              <a:path w="21600" h="21600" extrusionOk="0">
                <a:moveTo>
                  <a:pt x="214" y="0"/>
                </a:moveTo>
                <a:cubicBezTo>
                  <a:pt x="152" y="0"/>
                  <a:pt x="122" y="0"/>
                  <a:pt x="89" y="7"/>
                </a:cubicBezTo>
                <a:cubicBezTo>
                  <a:pt x="53" y="15"/>
                  <a:pt x="24" y="34"/>
                  <a:pt x="10" y="58"/>
                </a:cubicBezTo>
                <a:cubicBezTo>
                  <a:pt x="0" y="79"/>
                  <a:pt x="0" y="100"/>
                  <a:pt x="0" y="139"/>
                </a:cubicBezTo>
                <a:lnTo>
                  <a:pt x="0" y="21460"/>
                </a:lnTo>
                <a:cubicBezTo>
                  <a:pt x="0" y="21500"/>
                  <a:pt x="0" y="21521"/>
                  <a:pt x="10" y="21542"/>
                </a:cubicBezTo>
                <a:cubicBezTo>
                  <a:pt x="24" y="21566"/>
                  <a:pt x="53" y="21584"/>
                  <a:pt x="89" y="21592"/>
                </a:cubicBezTo>
                <a:cubicBezTo>
                  <a:pt x="122" y="21599"/>
                  <a:pt x="153" y="21600"/>
                  <a:pt x="214" y="21600"/>
                </a:cubicBezTo>
                <a:lnTo>
                  <a:pt x="21385" y="21600"/>
                </a:lnTo>
                <a:cubicBezTo>
                  <a:pt x="21447" y="21600"/>
                  <a:pt x="21478" y="21599"/>
                  <a:pt x="21511" y="21592"/>
                </a:cubicBezTo>
                <a:cubicBezTo>
                  <a:pt x="21547" y="21584"/>
                  <a:pt x="21575" y="21566"/>
                  <a:pt x="21588" y="21542"/>
                </a:cubicBezTo>
                <a:cubicBezTo>
                  <a:pt x="21599" y="21521"/>
                  <a:pt x="21600" y="21501"/>
                  <a:pt x="21600" y="21461"/>
                </a:cubicBezTo>
                <a:lnTo>
                  <a:pt x="21600" y="139"/>
                </a:lnTo>
                <a:cubicBezTo>
                  <a:pt x="21600" y="99"/>
                  <a:pt x="21599" y="79"/>
                  <a:pt x="21588" y="58"/>
                </a:cubicBezTo>
                <a:cubicBezTo>
                  <a:pt x="21575" y="34"/>
                  <a:pt x="21547" y="15"/>
                  <a:pt x="21511" y="7"/>
                </a:cubicBezTo>
                <a:cubicBezTo>
                  <a:pt x="21478" y="0"/>
                  <a:pt x="21447" y="0"/>
                  <a:pt x="21386" y="0"/>
                </a:cubicBezTo>
                <a:lnTo>
                  <a:pt x="214" y="0"/>
                </a:lnTo>
                <a:close/>
              </a:path>
            </a:pathLst>
          </a:custGeom>
          <a:noFill/>
          <a:ln>
            <a:noFill/>
          </a:ln>
        </p:spPr>
      </p:pic>
      <p:sp>
        <p:nvSpPr>
          <p:cNvPr id="235" name="Google Shape;235;p18"/>
          <p:cNvSpPr/>
          <p:nvPr/>
        </p:nvSpPr>
        <p:spPr>
          <a:xfrm>
            <a:off x="7146769" y="747563"/>
            <a:ext cx="5921283" cy="9055300"/>
          </a:xfrm>
          <a:prstGeom prst="roundRect">
            <a:avLst>
              <a:gd name="adj" fmla="val 643"/>
            </a:avLst>
          </a:prstGeom>
          <a:gradFill>
            <a:gsLst>
              <a:gs pos="0">
                <a:srgbClr val="4086F3">
                  <a:alpha val="70980"/>
                </a:srgbClr>
              </a:gs>
              <a:gs pos="100000">
                <a:srgbClr val="00D4C1">
                  <a:alpha val="70980"/>
                </a:srgbClr>
              </a:gs>
            </a:gsLst>
            <a:lin ang="20619461"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ページ8">
  <p:cSld name="ページ8">
    <p:bg>
      <p:bgPr>
        <a:solidFill>
          <a:srgbClr val="F0F5FB"/>
        </a:solidFill>
        <a:effectLst/>
      </p:bgPr>
    </p:bg>
    <p:spTree>
      <p:nvGrpSpPr>
        <p:cNvPr id="1" name="Shape 236"/>
        <p:cNvGrpSpPr/>
        <p:nvPr/>
      </p:nvGrpSpPr>
      <p:grpSpPr>
        <a:xfrm>
          <a:off x="0" y="0"/>
          <a:ext cx="0" cy="0"/>
          <a:chOff x="0" y="0"/>
          <a:chExt cx="0" cy="0"/>
        </a:xfrm>
      </p:grpSpPr>
      <p:sp>
        <p:nvSpPr>
          <p:cNvPr id="237" name="Google Shape;237;p19"/>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38" name="Google Shape;238;p19"/>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39" name="Google Shape;239;p19"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240" name="Google Shape;240;p19"/>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241" name="Google Shape;241;p19"/>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242" name="Google Shape;242;p19" descr="business-top-13489a51dde4311cd5a25a2c549249d464be445204e66f3075a7d61d349db55a.png"/>
          <p:cNvPicPr preferRelativeResize="0"/>
          <p:nvPr/>
        </p:nvPicPr>
        <p:blipFill rotWithShape="1">
          <a:blip r:embed="rId3">
            <a:alphaModFix/>
          </a:blip>
          <a:srcRect l="1526" t="2320" r="1940" b="72439"/>
          <a:stretch/>
        </p:blipFill>
        <p:spPr>
          <a:xfrm>
            <a:off x="514350" y="7717812"/>
            <a:ext cx="12553702" cy="2035071"/>
          </a:xfrm>
          <a:prstGeom prst="rect">
            <a:avLst/>
          </a:prstGeom>
          <a:noFill/>
          <a:ln>
            <a:noFill/>
          </a:ln>
        </p:spPr>
      </p:pic>
      <p:sp>
        <p:nvSpPr>
          <p:cNvPr id="243" name="Google Shape;243;p19"/>
          <p:cNvSpPr/>
          <p:nvPr/>
        </p:nvSpPr>
        <p:spPr>
          <a:xfrm>
            <a:off x="514350" y="7717811"/>
            <a:ext cx="12553702" cy="2035072"/>
          </a:xfrm>
          <a:prstGeom prst="rect">
            <a:avLst/>
          </a:prstGeom>
          <a:gradFill>
            <a:gsLst>
              <a:gs pos="0">
                <a:srgbClr val="00D4C1">
                  <a:alpha val="69411"/>
                </a:srgbClr>
              </a:gs>
              <a:gs pos="100000">
                <a:srgbClr val="4086F3">
                  <a:alpha val="69411"/>
                </a:srgbClr>
              </a:gs>
            </a:gsLst>
            <a:lin ang="871917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ページ9">
  <p:cSld name="ページ9">
    <p:bg>
      <p:bgPr>
        <a:solidFill>
          <a:srgbClr val="F0F5FB"/>
        </a:solidFill>
        <a:effectLst/>
      </p:bgPr>
    </p:bg>
    <p:spTree>
      <p:nvGrpSpPr>
        <p:cNvPr id="1" name="Shape 244"/>
        <p:cNvGrpSpPr/>
        <p:nvPr/>
      </p:nvGrpSpPr>
      <p:grpSpPr>
        <a:xfrm>
          <a:off x="0" y="0"/>
          <a:ext cx="0" cy="0"/>
          <a:chOff x="0" y="0"/>
          <a:chExt cx="0" cy="0"/>
        </a:xfrm>
      </p:grpSpPr>
      <p:sp>
        <p:nvSpPr>
          <p:cNvPr id="245" name="Google Shape;245;p20"/>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46" name="Google Shape;246;p20"/>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47" name="Google Shape;247;p20"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248" name="Google Shape;248;p20"/>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249" name="Google Shape;249;p20"/>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20"/>
          <p:cNvSpPr/>
          <p:nvPr/>
        </p:nvSpPr>
        <p:spPr>
          <a:xfrm>
            <a:off x="514350" y="732826"/>
            <a:ext cx="12553702" cy="3165530"/>
          </a:xfrm>
          <a:prstGeom prst="rect">
            <a:avLst/>
          </a:prstGeom>
          <a:solidFill>
            <a:srgbClr val="D1D7DE">
              <a:alpha val="43921"/>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ページ15">
  <p:cSld name="ページ15">
    <p:bg>
      <p:bgPr>
        <a:solidFill>
          <a:srgbClr val="F0F5FB"/>
        </a:solidFill>
        <a:effectLst/>
      </p:bgPr>
    </p:bg>
    <p:spTree>
      <p:nvGrpSpPr>
        <p:cNvPr id="1" name="Shape 251"/>
        <p:cNvGrpSpPr/>
        <p:nvPr/>
      </p:nvGrpSpPr>
      <p:grpSpPr>
        <a:xfrm>
          <a:off x="0" y="0"/>
          <a:ext cx="0" cy="0"/>
          <a:chOff x="0" y="0"/>
          <a:chExt cx="0" cy="0"/>
        </a:xfrm>
      </p:grpSpPr>
      <p:sp>
        <p:nvSpPr>
          <p:cNvPr id="252" name="Google Shape;252;p21"/>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253" name="Google Shape;253;p21"/>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54" name="Google Shape;254;p21"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255" name="Google Shape;255;p21"/>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256" name="Google Shape;256;p21"/>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257" name="Google Shape;257;p21" descr="business-top-13489a51dde4311cd5a25a2c549249d464be445204e66f3075a7d61d349db55a.png"/>
          <p:cNvPicPr preferRelativeResize="0"/>
          <p:nvPr/>
        </p:nvPicPr>
        <p:blipFill rotWithShape="1">
          <a:blip r:embed="rId3">
            <a:alphaModFix/>
          </a:blip>
          <a:srcRect l="3947" t="5009" b="43202"/>
          <a:stretch/>
        </p:blipFill>
        <p:spPr>
          <a:xfrm>
            <a:off x="515312" y="760270"/>
            <a:ext cx="12491443" cy="4175596"/>
          </a:xfrm>
          <a:prstGeom prst="rect">
            <a:avLst/>
          </a:prstGeom>
          <a:noFill/>
          <a:ln>
            <a:noFill/>
          </a:ln>
        </p:spPr>
      </p:pic>
      <p:sp>
        <p:nvSpPr>
          <p:cNvPr id="258" name="Google Shape;258;p21"/>
          <p:cNvSpPr/>
          <p:nvPr/>
        </p:nvSpPr>
        <p:spPr>
          <a:xfrm>
            <a:off x="512847" y="750749"/>
            <a:ext cx="12718344" cy="4194564"/>
          </a:xfrm>
          <a:prstGeom prst="rect">
            <a:avLst/>
          </a:prstGeom>
          <a:gradFill>
            <a:gsLst>
              <a:gs pos="0">
                <a:srgbClr val="00D4C1">
                  <a:alpha val="70980"/>
                </a:srgbClr>
              </a:gs>
              <a:gs pos="100000">
                <a:srgbClr val="6DA7FF">
                  <a:alpha val="70980"/>
                </a:srgbClr>
              </a:gs>
            </a:gsLst>
            <a:lin ang="9228586"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目次1">
  <p:cSld name="目次1">
    <p:spTree>
      <p:nvGrpSpPr>
        <p:cNvPr id="1" name="Shape 21"/>
        <p:cNvGrpSpPr/>
        <p:nvPr/>
      </p:nvGrpSpPr>
      <p:grpSpPr>
        <a:xfrm>
          <a:off x="0" y="0"/>
          <a:ext cx="0" cy="0"/>
          <a:chOff x="0" y="0"/>
          <a:chExt cx="0" cy="0"/>
        </a:xfrm>
      </p:grpSpPr>
      <p:sp>
        <p:nvSpPr>
          <p:cNvPr id="22" name="Google Shape;22;p4"/>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23" name="Google Shape;23;p4" descr="レイヤー 0.png"/>
          <p:cNvPicPr preferRelativeResize="0"/>
          <p:nvPr/>
        </p:nvPicPr>
        <p:blipFill rotWithShape="1">
          <a:blip r:embed="rId2">
            <a:alphaModFix/>
          </a:blip>
          <a:srcRect/>
          <a:stretch/>
        </p:blipFill>
        <p:spPr>
          <a:xfrm>
            <a:off x="-713780" y="-157361"/>
            <a:ext cx="431801" cy="431801"/>
          </a:xfrm>
          <a:prstGeom prst="rect">
            <a:avLst/>
          </a:prstGeom>
          <a:noFill/>
          <a:ln>
            <a:noFill/>
          </a:ln>
        </p:spPr>
      </p:pic>
      <p:pic>
        <p:nvPicPr>
          <p:cNvPr id="24" name="Google Shape;24;p4" descr="アセット 4.png"/>
          <p:cNvPicPr preferRelativeResize="0"/>
          <p:nvPr/>
        </p:nvPicPr>
        <p:blipFill rotWithShape="1">
          <a:blip r:embed="rId3">
            <a:alphaModFix amt="12984"/>
          </a:blip>
          <a:srcRect/>
          <a:stretch/>
        </p:blipFill>
        <p:spPr>
          <a:xfrm rot="-5400000">
            <a:off x="-1380880" y="8236129"/>
            <a:ext cx="2035071" cy="185656"/>
          </a:xfrm>
          <a:prstGeom prst="rect">
            <a:avLst/>
          </a:prstGeom>
          <a:noFill/>
          <a:ln>
            <a:noFill/>
          </a:ln>
        </p:spPr>
      </p:pic>
      <p:grpSp>
        <p:nvGrpSpPr>
          <p:cNvPr id="25" name="Google Shape;25;p4"/>
          <p:cNvGrpSpPr/>
          <p:nvPr/>
        </p:nvGrpSpPr>
        <p:grpSpPr>
          <a:xfrm>
            <a:off x="410049" y="2362364"/>
            <a:ext cx="4520875" cy="4520875"/>
            <a:chOff x="0" y="0"/>
            <a:chExt cx="4520874" cy="4520874"/>
          </a:xfrm>
        </p:grpSpPr>
        <p:sp>
          <p:nvSpPr>
            <p:cNvPr id="26" name="Google Shape;26;p4"/>
            <p:cNvSpPr txBox="1"/>
            <p:nvPr/>
          </p:nvSpPr>
          <p:spPr>
            <a:xfrm>
              <a:off x="1314413" y="1936399"/>
              <a:ext cx="2007518" cy="51738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434343"/>
                </a:buClr>
                <a:buSzPts val="2400"/>
                <a:buFont typeface="Helvetica Neue"/>
                <a:buNone/>
              </a:pPr>
              <a:r>
                <a:rPr lang="en-US" sz="2400" b="1" i="0" u="none" strike="noStrike" cap="none">
                  <a:solidFill>
                    <a:srgbClr val="434343"/>
                  </a:solidFill>
                  <a:latin typeface="Helvetica Neue"/>
                  <a:ea typeface="Helvetica Neue"/>
                  <a:cs typeface="Helvetica Neue"/>
                  <a:sym typeface="Helvetica Neue"/>
                </a:rPr>
                <a:t>CONTENTS</a:t>
              </a:r>
              <a:endParaRPr/>
            </a:p>
          </p:txBody>
        </p:sp>
        <p:grpSp>
          <p:nvGrpSpPr>
            <p:cNvPr id="27" name="Google Shape;27;p4"/>
            <p:cNvGrpSpPr/>
            <p:nvPr/>
          </p:nvGrpSpPr>
          <p:grpSpPr>
            <a:xfrm>
              <a:off x="0" y="0"/>
              <a:ext cx="4520874" cy="4520874"/>
              <a:chOff x="0" y="0"/>
              <a:chExt cx="4520873" cy="4520873"/>
            </a:xfrm>
          </p:grpSpPr>
          <p:sp>
            <p:nvSpPr>
              <p:cNvPr id="28" name="Google Shape;28;p4"/>
              <p:cNvSpPr/>
              <p:nvPr/>
            </p:nvSpPr>
            <p:spPr>
              <a:xfrm>
                <a:off x="1141577" y="2666881"/>
                <a:ext cx="303993" cy="303993"/>
              </a:xfrm>
              <a:prstGeom prst="ellipse">
                <a:avLst/>
              </a:prstGeom>
              <a:gradFill>
                <a:gsLst>
                  <a:gs pos="0">
                    <a:srgbClr val="0DD3C1">
                      <a:alpha val="87450"/>
                    </a:srgbClr>
                  </a:gs>
                  <a:gs pos="100000">
                    <a:srgbClr val="70A9FF">
                      <a:alpha val="87450"/>
                    </a:srgbClr>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nvGrpSpPr>
              <p:cNvPr id="29" name="Google Shape;29;p4"/>
              <p:cNvGrpSpPr/>
              <p:nvPr/>
            </p:nvGrpSpPr>
            <p:grpSpPr>
              <a:xfrm>
                <a:off x="0" y="0"/>
                <a:ext cx="4520873" cy="4520873"/>
                <a:chOff x="0" y="0"/>
                <a:chExt cx="4520872" cy="4520872"/>
              </a:xfrm>
            </p:grpSpPr>
            <p:sp>
              <p:nvSpPr>
                <p:cNvPr id="30" name="Google Shape;30;p4"/>
                <p:cNvSpPr/>
                <p:nvPr/>
              </p:nvSpPr>
              <p:spPr>
                <a:xfrm>
                  <a:off x="1169257" y="1114077"/>
                  <a:ext cx="2182358" cy="2182358"/>
                </a:xfrm>
                <a:prstGeom prst="ellipse">
                  <a:avLst/>
                </a:prstGeom>
                <a:noFill/>
                <a:ln w="38100" cap="flat" cmpd="sng">
                  <a:solidFill>
                    <a:srgbClr val="00D4C1">
                      <a:alpha val="7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31" name="Google Shape;31;p4"/>
                <p:cNvSpPr/>
                <p:nvPr/>
              </p:nvSpPr>
              <p:spPr>
                <a:xfrm>
                  <a:off x="807519" y="770134"/>
                  <a:ext cx="2905834" cy="2905833"/>
                </a:xfrm>
                <a:prstGeom prst="ellipse">
                  <a:avLst/>
                </a:prstGeom>
                <a:noFill/>
                <a:ln w="381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32" name="Google Shape;32;p4"/>
                <p:cNvSpPr/>
                <p:nvPr/>
              </p:nvSpPr>
              <p:spPr>
                <a:xfrm>
                  <a:off x="505565" y="478529"/>
                  <a:ext cx="3509741" cy="3509742"/>
                </a:xfrm>
                <a:prstGeom prst="ellipse">
                  <a:avLst/>
                </a:prstGeom>
                <a:noFill/>
                <a:ln w="38100" cap="flat" cmpd="sng">
                  <a:solidFill>
                    <a:srgbClr val="687F92">
                      <a:alpha val="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33" name="Google Shape;33;p4"/>
                <p:cNvSpPr/>
                <p:nvPr/>
              </p:nvSpPr>
              <p:spPr>
                <a:xfrm>
                  <a:off x="238524" y="231787"/>
                  <a:ext cx="4043823" cy="4043824"/>
                </a:xfrm>
                <a:prstGeom prst="ellipse">
                  <a:avLst/>
                </a:prstGeom>
                <a:noFill/>
                <a:ln w="38100" cap="flat" cmpd="sng">
                  <a:solidFill>
                    <a:srgbClr val="687F92">
                      <a:alpha val="5098"/>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34" name="Google Shape;34;p4"/>
                <p:cNvSpPr/>
                <p:nvPr/>
              </p:nvSpPr>
              <p:spPr>
                <a:xfrm>
                  <a:off x="0" y="0"/>
                  <a:ext cx="4520872" cy="4520872"/>
                </a:xfrm>
                <a:prstGeom prst="ellipse">
                  <a:avLst/>
                </a:prstGeom>
                <a:noFill/>
                <a:ln w="38100" cap="flat" cmpd="sng">
                  <a:solidFill>
                    <a:srgbClr val="687F92">
                      <a:alpha val="274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sp>
            <p:nvSpPr>
              <p:cNvPr id="35" name="Google Shape;35;p4"/>
              <p:cNvSpPr/>
              <p:nvPr/>
            </p:nvSpPr>
            <p:spPr>
              <a:xfrm>
                <a:off x="2801501" y="1125523"/>
                <a:ext cx="334141" cy="334141"/>
              </a:xfrm>
              <a:prstGeom prst="ellipse">
                <a:avLst/>
              </a:prstGeom>
              <a:noFill/>
              <a:ln w="38100" cap="flat" cmpd="sng">
                <a:solidFill>
                  <a:srgbClr val="687F92">
                    <a:alpha val="29411"/>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36" name="Google Shape;36;p4"/>
              <p:cNvSpPr/>
              <p:nvPr/>
            </p:nvSpPr>
            <p:spPr>
              <a:xfrm>
                <a:off x="2812279" y="3238154"/>
                <a:ext cx="129346" cy="129345"/>
              </a:xfrm>
              <a:prstGeom prst="ellipse">
                <a:avLst/>
              </a:prstGeom>
              <a:noFill/>
              <a:ln w="25400" cap="flat" cmpd="sng">
                <a:solidFill>
                  <a:srgbClr val="687F92">
                    <a:alpha val="24705"/>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grpSp>
        <p:nvGrpSpPr>
          <p:cNvPr id="37" name="Google Shape;37;p4"/>
          <p:cNvGrpSpPr/>
          <p:nvPr/>
        </p:nvGrpSpPr>
        <p:grpSpPr>
          <a:xfrm>
            <a:off x="4737100" y="1261220"/>
            <a:ext cx="1135163" cy="7231163"/>
            <a:chOff x="0" y="0"/>
            <a:chExt cx="1135162" cy="7231162"/>
          </a:xfrm>
        </p:grpSpPr>
        <p:grpSp>
          <p:nvGrpSpPr>
            <p:cNvPr id="38" name="Google Shape;38;p4"/>
            <p:cNvGrpSpPr/>
            <p:nvPr/>
          </p:nvGrpSpPr>
          <p:grpSpPr>
            <a:xfrm>
              <a:off x="0" y="0"/>
              <a:ext cx="1135162" cy="7231162"/>
              <a:chOff x="0" y="0"/>
              <a:chExt cx="1135161" cy="7231161"/>
            </a:xfrm>
          </p:grpSpPr>
          <p:grpSp>
            <p:nvGrpSpPr>
              <p:cNvPr id="39" name="Google Shape;39;p4"/>
              <p:cNvGrpSpPr/>
              <p:nvPr/>
            </p:nvGrpSpPr>
            <p:grpSpPr>
              <a:xfrm>
                <a:off x="0" y="0"/>
                <a:ext cx="1135161" cy="1135161"/>
                <a:chOff x="0" y="0"/>
                <a:chExt cx="1135160" cy="1135160"/>
              </a:xfrm>
            </p:grpSpPr>
            <p:sp>
              <p:nvSpPr>
                <p:cNvPr id="40" name="Google Shape;40;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1" name="Google Shape;41;p4"/>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42" name="Google Shape;42;p4"/>
              <p:cNvGrpSpPr/>
              <p:nvPr/>
            </p:nvGrpSpPr>
            <p:grpSpPr>
              <a:xfrm>
                <a:off x="0" y="1524000"/>
                <a:ext cx="1135161" cy="1135161"/>
                <a:chOff x="0" y="0"/>
                <a:chExt cx="1135160" cy="1135160"/>
              </a:xfrm>
            </p:grpSpPr>
            <p:sp>
              <p:nvSpPr>
                <p:cNvPr id="43" name="Google Shape;43;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4" name="Google Shape;44;p4"/>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45" name="Google Shape;45;p4"/>
              <p:cNvGrpSpPr/>
              <p:nvPr/>
            </p:nvGrpSpPr>
            <p:grpSpPr>
              <a:xfrm>
                <a:off x="0" y="3048000"/>
                <a:ext cx="1135161" cy="1135161"/>
                <a:chOff x="0" y="0"/>
                <a:chExt cx="1135160" cy="1135160"/>
              </a:xfrm>
            </p:grpSpPr>
            <p:sp>
              <p:nvSpPr>
                <p:cNvPr id="46" name="Google Shape;46;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7" name="Google Shape;47;p4"/>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48" name="Google Shape;48;p4"/>
              <p:cNvGrpSpPr/>
              <p:nvPr/>
            </p:nvGrpSpPr>
            <p:grpSpPr>
              <a:xfrm>
                <a:off x="0" y="4572000"/>
                <a:ext cx="1135161" cy="1135161"/>
                <a:chOff x="0" y="0"/>
                <a:chExt cx="1135160" cy="1135160"/>
              </a:xfrm>
            </p:grpSpPr>
            <p:sp>
              <p:nvSpPr>
                <p:cNvPr id="49" name="Google Shape;49;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50" name="Google Shape;50;p4"/>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nvGrpSpPr>
              <p:cNvPr id="51" name="Google Shape;51;p4"/>
              <p:cNvGrpSpPr/>
              <p:nvPr/>
            </p:nvGrpSpPr>
            <p:grpSpPr>
              <a:xfrm>
                <a:off x="0" y="6096000"/>
                <a:ext cx="1135161" cy="1135161"/>
                <a:chOff x="0" y="0"/>
                <a:chExt cx="1135160" cy="1135160"/>
              </a:xfrm>
            </p:grpSpPr>
            <p:sp>
              <p:nvSpPr>
                <p:cNvPr id="52" name="Google Shape;52;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dist="101849" dir="3798989" rotWithShape="0">
                    <a:srgbClr val="000000">
                      <a:alpha val="15294"/>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53" name="Google Shape;53;p4"/>
                <p:cNvSpPr/>
                <p:nvPr/>
              </p:nvSpPr>
              <p:spPr>
                <a:xfrm>
                  <a:off x="0" y="0"/>
                  <a:ext cx="1135160" cy="1135160"/>
                </a:xfrm>
                <a:prstGeom prst="ellipse">
                  <a:avLst/>
                </a:prstGeom>
                <a:noFill/>
                <a:ln w="38100" cap="flat" cmpd="sng">
                  <a:solidFill>
                    <a:srgbClr val="687F92">
                      <a:alpha val="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grpSp>
        </p:grpSp>
        <p:sp>
          <p:nvSpPr>
            <p:cNvPr id="54" name="Google Shape;54;p4"/>
            <p:cNvSpPr txBox="1"/>
            <p:nvPr/>
          </p:nvSpPr>
          <p:spPr>
            <a:xfrm>
              <a:off x="381253" y="1865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1</a:t>
              </a:r>
              <a:endParaRPr/>
            </a:p>
          </p:txBody>
        </p:sp>
        <p:sp>
          <p:nvSpPr>
            <p:cNvPr id="55" name="Google Shape;55;p4"/>
            <p:cNvSpPr txBox="1"/>
            <p:nvPr/>
          </p:nvSpPr>
          <p:spPr>
            <a:xfrm>
              <a:off x="381253" y="1697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2</a:t>
              </a:r>
              <a:endParaRPr/>
            </a:p>
          </p:txBody>
        </p:sp>
        <p:sp>
          <p:nvSpPr>
            <p:cNvPr id="56" name="Google Shape;56;p4"/>
            <p:cNvSpPr txBox="1"/>
            <p:nvPr/>
          </p:nvSpPr>
          <p:spPr>
            <a:xfrm>
              <a:off x="381253" y="3221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3</a:t>
              </a:r>
              <a:endParaRPr/>
            </a:p>
          </p:txBody>
        </p:sp>
        <p:sp>
          <p:nvSpPr>
            <p:cNvPr id="57" name="Google Shape;57;p4"/>
            <p:cNvSpPr txBox="1"/>
            <p:nvPr/>
          </p:nvSpPr>
          <p:spPr>
            <a:xfrm>
              <a:off x="355853" y="4745879"/>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4</a:t>
              </a:r>
              <a:endParaRPr/>
            </a:p>
          </p:txBody>
        </p:sp>
        <p:sp>
          <p:nvSpPr>
            <p:cNvPr id="58" name="Google Shape;58;p4"/>
            <p:cNvSpPr txBox="1"/>
            <p:nvPr/>
          </p:nvSpPr>
          <p:spPr>
            <a:xfrm>
              <a:off x="381253" y="6269880"/>
              <a:ext cx="437467" cy="711201"/>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5</a:t>
              </a:r>
              <a:endParaRPr/>
            </a:p>
          </p:txBody>
        </p:sp>
      </p:grpSp>
      <p:sp>
        <p:nvSpPr>
          <p:cNvPr id="59" name="Google Shape;59;p4"/>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Text Content">
  <p:cSld name="TITLE_AND_BODY_1">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22"/>
          <p:cNvSpPr txBox="1">
            <a:spLocks noGrp="1"/>
          </p:cNvSpPr>
          <p:nvPr>
            <p:ph type="body" idx="1"/>
          </p:nvPr>
        </p:nvSpPr>
        <p:spPr>
          <a:xfrm>
            <a:off x="1539594" y="3138567"/>
            <a:ext cx="10590000" cy="54612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800"/>
              </a:spcBef>
              <a:spcAft>
                <a:spcPts val="0"/>
              </a:spcAft>
              <a:buClr>
                <a:srgbClr val="FFFFFF"/>
              </a:buClr>
              <a:buSzPts val="2800"/>
              <a:buFont typeface="Helvetica Neue"/>
              <a:buNone/>
              <a:defRPr sz="3800"/>
            </a:lvl1pPr>
            <a:lvl2pPr marL="914400" lvl="1" indent="-228600" algn="l" rtl="0">
              <a:lnSpc>
                <a:spcPct val="125000"/>
              </a:lnSpc>
              <a:spcBef>
                <a:spcPts val="800"/>
              </a:spcBef>
              <a:spcAft>
                <a:spcPts val="0"/>
              </a:spcAft>
              <a:buClr>
                <a:srgbClr val="FFFFFF"/>
              </a:buClr>
              <a:buSzPts val="2800"/>
              <a:buFont typeface="Helvetica Neue"/>
              <a:buNone/>
              <a:defRPr sz="3800"/>
            </a:lvl2pPr>
            <a:lvl3pPr marL="1371600" lvl="2" indent="-228600" algn="l" rtl="0">
              <a:lnSpc>
                <a:spcPct val="125000"/>
              </a:lnSpc>
              <a:spcBef>
                <a:spcPts val="800"/>
              </a:spcBef>
              <a:spcAft>
                <a:spcPts val="0"/>
              </a:spcAft>
              <a:buClr>
                <a:srgbClr val="FFFFFF"/>
              </a:buClr>
              <a:buSzPts val="2800"/>
              <a:buFont typeface="Helvetica Neue"/>
              <a:buNone/>
              <a:defRPr sz="3800"/>
            </a:lvl3pPr>
            <a:lvl4pPr marL="1828800" lvl="3" indent="-228600" algn="l" rtl="0">
              <a:lnSpc>
                <a:spcPct val="125000"/>
              </a:lnSpc>
              <a:spcBef>
                <a:spcPts val="800"/>
              </a:spcBef>
              <a:spcAft>
                <a:spcPts val="0"/>
              </a:spcAft>
              <a:buClr>
                <a:srgbClr val="FFFFFF"/>
              </a:buClr>
              <a:buSzPts val="2800"/>
              <a:buFont typeface="Helvetica Neue"/>
              <a:buNone/>
              <a:defRPr sz="3800"/>
            </a:lvl4pPr>
            <a:lvl5pPr marL="2286000" lvl="4" indent="-228600" algn="l" rtl="0">
              <a:lnSpc>
                <a:spcPct val="125000"/>
              </a:lnSpc>
              <a:spcBef>
                <a:spcPts val="800"/>
              </a:spcBef>
              <a:spcAft>
                <a:spcPts val="0"/>
              </a:spcAft>
              <a:buClr>
                <a:srgbClr val="FFFFFF"/>
              </a:buClr>
              <a:buSzPts val="2800"/>
              <a:buFont typeface="Helvetica Neue"/>
              <a:buNone/>
              <a:defRPr sz="3800"/>
            </a:lvl5pPr>
            <a:lvl6pPr marL="2743200" lvl="5" indent="-228600" algn="l" rtl="0">
              <a:lnSpc>
                <a:spcPct val="125000"/>
              </a:lnSpc>
              <a:spcBef>
                <a:spcPts val="800"/>
              </a:spcBef>
              <a:spcAft>
                <a:spcPts val="0"/>
              </a:spcAft>
              <a:buClr>
                <a:srgbClr val="FFFFFF"/>
              </a:buClr>
              <a:buSzPts val="2600"/>
              <a:buNone/>
              <a:defRPr/>
            </a:lvl6pPr>
            <a:lvl7pPr marL="3200400" lvl="6" indent="-228600" algn="l" rtl="0">
              <a:lnSpc>
                <a:spcPct val="125000"/>
              </a:lnSpc>
              <a:spcBef>
                <a:spcPts val="800"/>
              </a:spcBef>
              <a:spcAft>
                <a:spcPts val="0"/>
              </a:spcAft>
              <a:buClr>
                <a:srgbClr val="FFFFFF"/>
              </a:buClr>
              <a:buSzPts val="2600"/>
              <a:buNone/>
              <a:defRPr/>
            </a:lvl7pPr>
            <a:lvl8pPr marL="3657600" lvl="7" indent="-228600" algn="l" rtl="0">
              <a:lnSpc>
                <a:spcPct val="125000"/>
              </a:lnSpc>
              <a:spcBef>
                <a:spcPts val="800"/>
              </a:spcBef>
              <a:spcAft>
                <a:spcPts val="0"/>
              </a:spcAft>
              <a:buClr>
                <a:srgbClr val="FFFFFF"/>
              </a:buClr>
              <a:buSzPts val="2600"/>
              <a:buNone/>
              <a:defRPr/>
            </a:lvl8pPr>
            <a:lvl9pPr marL="4114800" lvl="8" indent="-228600" algn="l" rtl="0">
              <a:lnSpc>
                <a:spcPct val="125000"/>
              </a:lnSpc>
              <a:spcBef>
                <a:spcPts val="800"/>
              </a:spcBef>
              <a:spcAft>
                <a:spcPts val="0"/>
              </a:spcAft>
              <a:buClr>
                <a:srgbClr val="FFFFFF"/>
              </a:buClr>
              <a:buSzPts val="2600"/>
              <a:buNone/>
              <a:defRPr/>
            </a:lvl9pPr>
          </a:lstStyle>
          <a:p>
            <a:endParaRPr/>
          </a:p>
        </p:txBody>
      </p:sp>
      <p:sp>
        <p:nvSpPr>
          <p:cNvPr id="261" name="Google Shape;261;p22"/>
          <p:cNvSpPr txBox="1">
            <a:spLocks noGrp="1"/>
          </p:cNvSpPr>
          <p:nvPr>
            <p:ph type="body" idx="2"/>
          </p:nvPr>
        </p:nvSpPr>
        <p:spPr>
          <a:xfrm>
            <a:off x="1178347" y="806444"/>
            <a:ext cx="10648200" cy="940800"/>
          </a:xfrm>
          <a:prstGeom prst="rect">
            <a:avLst/>
          </a:prstGeom>
          <a:noFill/>
          <a:ln>
            <a:noFill/>
          </a:ln>
        </p:spPr>
        <p:txBody>
          <a:bodyPr spcFirstLastPara="1" wrap="square" lIns="0" tIns="0" rIns="0" bIns="0" anchor="t" anchorCtr="0">
            <a:noAutofit/>
          </a:bodyPr>
          <a:lstStyle>
            <a:lvl1pPr marL="457200" lvl="0" indent="-228600" algn="l" rtl="0">
              <a:lnSpc>
                <a:spcPct val="85000"/>
              </a:lnSpc>
              <a:spcBef>
                <a:spcPts val="0"/>
              </a:spcBef>
              <a:spcAft>
                <a:spcPts val="0"/>
              </a:spcAft>
              <a:buClr>
                <a:srgbClr val="FFFFFF"/>
              </a:buClr>
              <a:buSzPts val="3400"/>
              <a:buFont typeface="Helvetica Neue"/>
              <a:buNone/>
              <a:defRPr sz="4600"/>
            </a:lvl1pPr>
            <a:lvl2pPr marL="914400" lvl="1" indent="-228600" algn="l" rtl="0">
              <a:lnSpc>
                <a:spcPct val="125000"/>
              </a:lnSpc>
              <a:spcBef>
                <a:spcPts val="800"/>
              </a:spcBef>
              <a:spcAft>
                <a:spcPts val="0"/>
              </a:spcAft>
              <a:buClr>
                <a:srgbClr val="FFFFFF"/>
              </a:buClr>
              <a:buSzPts val="2600"/>
              <a:buNone/>
              <a:defRPr/>
            </a:lvl2pPr>
            <a:lvl3pPr marL="1371600" lvl="2" indent="-228600" algn="l" rtl="0">
              <a:lnSpc>
                <a:spcPct val="125000"/>
              </a:lnSpc>
              <a:spcBef>
                <a:spcPts val="800"/>
              </a:spcBef>
              <a:spcAft>
                <a:spcPts val="0"/>
              </a:spcAft>
              <a:buClr>
                <a:srgbClr val="FFFFFF"/>
              </a:buClr>
              <a:buSzPts val="2600"/>
              <a:buNone/>
              <a:defRPr/>
            </a:lvl3pPr>
            <a:lvl4pPr marL="1828800" lvl="3" indent="-228600" algn="l" rtl="0">
              <a:lnSpc>
                <a:spcPct val="125000"/>
              </a:lnSpc>
              <a:spcBef>
                <a:spcPts val="800"/>
              </a:spcBef>
              <a:spcAft>
                <a:spcPts val="0"/>
              </a:spcAft>
              <a:buClr>
                <a:srgbClr val="FFFFFF"/>
              </a:buClr>
              <a:buSzPts val="2600"/>
              <a:buNone/>
              <a:defRPr/>
            </a:lvl4pPr>
            <a:lvl5pPr marL="2286000" lvl="4" indent="-228600" algn="l" rtl="0">
              <a:lnSpc>
                <a:spcPct val="125000"/>
              </a:lnSpc>
              <a:spcBef>
                <a:spcPts val="800"/>
              </a:spcBef>
              <a:spcAft>
                <a:spcPts val="0"/>
              </a:spcAft>
              <a:buClr>
                <a:srgbClr val="FFFFFF"/>
              </a:buClr>
              <a:buSzPts val="2600"/>
              <a:buNone/>
              <a:defRPr/>
            </a:lvl5pPr>
            <a:lvl6pPr marL="2743200" lvl="5" indent="-228600" algn="l" rtl="0">
              <a:lnSpc>
                <a:spcPct val="125000"/>
              </a:lnSpc>
              <a:spcBef>
                <a:spcPts val="800"/>
              </a:spcBef>
              <a:spcAft>
                <a:spcPts val="0"/>
              </a:spcAft>
              <a:buClr>
                <a:srgbClr val="FFFFFF"/>
              </a:buClr>
              <a:buSzPts val="2600"/>
              <a:buNone/>
              <a:defRPr/>
            </a:lvl6pPr>
            <a:lvl7pPr marL="3200400" lvl="6" indent="-228600" algn="l" rtl="0">
              <a:lnSpc>
                <a:spcPct val="125000"/>
              </a:lnSpc>
              <a:spcBef>
                <a:spcPts val="800"/>
              </a:spcBef>
              <a:spcAft>
                <a:spcPts val="0"/>
              </a:spcAft>
              <a:buClr>
                <a:srgbClr val="FFFFFF"/>
              </a:buClr>
              <a:buSzPts val="2600"/>
              <a:buNone/>
              <a:defRPr/>
            </a:lvl7pPr>
            <a:lvl8pPr marL="3657600" lvl="7" indent="-228600" algn="l" rtl="0">
              <a:lnSpc>
                <a:spcPct val="125000"/>
              </a:lnSpc>
              <a:spcBef>
                <a:spcPts val="800"/>
              </a:spcBef>
              <a:spcAft>
                <a:spcPts val="0"/>
              </a:spcAft>
              <a:buClr>
                <a:srgbClr val="FFFFFF"/>
              </a:buClr>
              <a:buSzPts val="2600"/>
              <a:buNone/>
              <a:defRPr/>
            </a:lvl8pPr>
            <a:lvl9pPr marL="4114800" lvl="8" indent="-228600" algn="l" rtl="0">
              <a:lnSpc>
                <a:spcPct val="125000"/>
              </a:lnSpc>
              <a:spcBef>
                <a:spcPts val="800"/>
              </a:spcBef>
              <a:spcAft>
                <a:spcPts val="0"/>
              </a:spcAft>
              <a:buClr>
                <a:srgbClr val="FFFFFF"/>
              </a:buClr>
              <a:buSzPts val="2600"/>
              <a:buNone/>
              <a:defRPr/>
            </a:lvl9pPr>
          </a:lstStyle>
          <a:p>
            <a:endParaRPr/>
          </a:p>
        </p:txBody>
      </p:sp>
      <p:sp>
        <p:nvSpPr>
          <p:cNvPr id="262" name="Google Shape;262;p22"/>
          <p:cNvSpPr txBox="1">
            <a:spLocks noGrp="1"/>
          </p:cNvSpPr>
          <p:nvPr>
            <p:ph type="sldNum" idx="12"/>
          </p:nvPr>
        </p:nvSpPr>
        <p:spPr>
          <a:xfrm>
            <a:off x="11692502" y="1354903"/>
            <a:ext cx="258900" cy="337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fault Text Content 1">
  <p:cSld name="TITLE_AND_BODY_2">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23"/>
          <p:cNvSpPr txBox="1">
            <a:spLocks noGrp="1"/>
          </p:cNvSpPr>
          <p:nvPr>
            <p:ph type="body" idx="1"/>
          </p:nvPr>
        </p:nvSpPr>
        <p:spPr>
          <a:xfrm>
            <a:off x="1539594" y="3138567"/>
            <a:ext cx="10590000" cy="54612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800"/>
              </a:spcBef>
              <a:spcAft>
                <a:spcPts val="0"/>
              </a:spcAft>
              <a:buClr>
                <a:srgbClr val="FFFFFF"/>
              </a:buClr>
              <a:buSzPts val="2800"/>
              <a:buFont typeface="Helvetica Neue"/>
              <a:buNone/>
              <a:defRPr sz="3800"/>
            </a:lvl1pPr>
            <a:lvl2pPr marL="914400" lvl="1" indent="-228600" algn="l" rtl="0">
              <a:lnSpc>
                <a:spcPct val="125000"/>
              </a:lnSpc>
              <a:spcBef>
                <a:spcPts val="800"/>
              </a:spcBef>
              <a:spcAft>
                <a:spcPts val="0"/>
              </a:spcAft>
              <a:buClr>
                <a:srgbClr val="FFFFFF"/>
              </a:buClr>
              <a:buSzPts val="2800"/>
              <a:buFont typeface="Helvetica Neue"/>
              <a:buNone/>
              <a:defRPr sz="3800"/>
            </a:lvl2pPr>
            <a:lvl3pPr marL="1371600" lvl="2" indent="-228600" algn="l" rtl="0">
              <a:lnSpc>
                <a:spcPct val="125000"/>
              </a:lnSpc>
              <a:spcBef>
                <a:spcPts val="800"/>
              </a:spcBef>
              <a:spcAft>
                <a:spcPts val="0"/>
              </a:spcAft>
              <a:buClr>
                <a:srgbClr val="FFFFFF"/>
              </a:buClr>
              <a:buSzPts val="2800"/>
              <a:buFont typeface="Helvetica Neue"/>
              <a:buNone/>
              <a:defRPr sz="3800"/>
            </a:lvl3pPr>
            <a:lvl4pPr marL="1828800" lvl="3" indent="-228600" algn="l" rtl="0">
              <a:lnSpc>
                <a:spcPct val="125000"/>
              </a:lnSpc>
              <a:spcBef>
                <a:spcPts val="800"/>
              </a:spcBef>
              <a:spcAft>
                <a:spcPts val="0"/>
              </a:spcAft>
              <a:buClr>
                <a:srgbClr val="FFFFFF"/>
              </a:buClr>
              <a:buSzPts val="2800"/>
              <a:buFont typeface="Helvetica Neue"/>
              <a:buNone/>
              <a:defRPr sz="3800"/>
            </a:lvl4pPr>
            <a:lvl5pPr marL="2286000" lvl="4" indent="-228600" algn="l" rtl="0">
              <a:lnSpc>
                <a:spcPct val="125000"/>
              </a:lnSpc>
              <a:spcBef>
                <a:spcPts val="800"/>
              </a:spcBef>
              <a:spcAft>
                <a:spcPts val="0"/>
              </a:spcAft>
              <a:buClr>
                <a:srgbClr val="FFFFFF"/>
              </a:buClr>
              <a:buSzPts val="2800"/>
              <a:buFont typeface="Helvetica Neue"/>
              <a:buNone/>
              <a:defRPr sz="3800"/>
            </a:lvl5pPr>
            <a:lvl6pPr marL="2743200" lvl="5" indent="-228600" algn="l" rtl="0">
              <a:lnSpc>
                <a:spcPct val="125000"/>
              </a:lnSpc>
              <a:spcBef>
                <a:spcPts val="800"/>
              </a:spcBef>
              <a:spcAft>
                <a:spcPts val="0"/>
              </a:spcAft>
              <a:buClr>
                <a:srgbClr val="FFFFFF"/>
              </a:buClr>
              <a:buSzPts val="2600"/>
              <a:buNone/>
              <a:defRPr/>
            </a:lvl6pPr>
            <a:lvl7pPr marL="3200400" lvl="6" indent="-228600" algn="l" rtl="0">
              <a:lnSpc>
                <a:spcPct val="125000"/>
              </a:lnSpc>
              <a:spcBef>
                <a:spcPts val="800"/>
              </a:spcBef>
              <a:spcAft>
                <a:spcPts val="0"/>
              </a:spcAft>
              <a:buClr>
                <a:srgbClr val="FFFFFF"/>
              </a:buClr>
              <a:buSzPts val="2600"/>
              <a:buNone/>
              <a:defRPr/>
            </a:lvl7pPr>
            <a:lvl8pPr marL="3657600" lvl="7" indent="-228600" algn="l" rtl="0">
              <a:lnSpc>
                <a:spcPct val="125000"/>
              </a:lnSpc>
              <a:spcBef>
                <a:spcPts val="800"/>
              </a:spcBef>
              <a:spcAft>
                <a:spcPts val="0"/>
              </a:spcAft>
              <a:buClr>
                <a:srgbClr val="FFFFFF"/>
              </a:buClr>
              <a:buSzPts val="2600"/>
              <a:buNone/>
              <a:defRPr/>
            </a:lvl8pPr>
            <a:lvl9pPr marL="4114800" lvl="8" indent="-228600" algn="l" rtl="0">
              <a:lnSpc>
                <a:spcPct val="125000"/>
              </a:lnSpc>
              <a:spcBef>
                <a:spcPts val="800"/>
              </a:spcBef>
              <a:spcAft>
                <a:spcPts val="0"/>
              </a:spcAft>
              <a:buClr>
                <a:srgbClr val="FFFFFF"/>
              </a:buClr>
              <a:buSzPts val="2600"/>
              <a:buNone/>
              <a:defRPr/>
            </a:lvl9pPr>
          </a:lstStyle>
          <a:p>
            <a:endParaRPr/>
          </a:p>
        </p:txBody>
      </p:sp>
      <p:sp>
        <p:nvSpPr>
          <p:cNvPr id="265" name="Google Shape;265;p23"/>
          <p:cNvSpPr txBox="1">
            <a:spLocks noGrp="1"/>
          </p:cNvSpPr>
          <p:nvPr>
            <p:ph type="body" idx="2"/>
          </p:nvPr>
        </p:nvSpPr>
        <p:spPr>
          <a:xfrm>
            <a:off x="1178347" y="806444"/>
            <a:ext cx="10648200" cy="940800"/>
          </a:xfrm>
          <a:prstGeom prst="rect">
            <a:avLst/>
          </a:prstGeom>
          <a:noFill/>
          <a:ln>
            <a:noFill/>
          </a:ln>
        </p:spPr>
        <p:txBody>
          <a:bodyPr spcFirstLastPara="1" wrap="square" lIns="0" tIns="0" rIns="0" bIns="0" anchor="t" anchorCtr="0">
            <a:noAutofit/>
          </a:bodyPr>
          <a:lstStyle>
            <a:lvl1pPr marL="457200" lvl="0" indent="-228600" algn="l" rtl="0">
              <a:lnSpc>
                <a:spcPct val="85000"/>
              </a:lnSpc>
              <a:spcBef>
                <a:spcPts val="0"/>
              </a:spcBef>
              <a:spcAft>
                <a:spcPts val="0"/>
              </a:spcAft>
              <a:buClr>
                <a:srgbClr val="FFFFFF"/>
              </a:buClr>
              <a:buSzPts val="3400"/>
              <a:buFont typeface="Helvetica Neue"/>
              <a:buNone/>
              <a:defRPr sz="4600"/>
            </a:lvl1pPr>
            <a:lvl2pPr marL="914400" lvl="1" indent="-228600" algn="l" rtl="0">
              <a:lnSpc>
                <a:spcPct val="125000"/>
              </a:lnSpc>
              <a:spcBef>
                <a:spcPts val="800"/>
              </a:spcBef>
              <a:spcAft>
                <a:spcPts val="0"/>
              </a:spcAft>
              <a:buClr>
                <a:srgbClr val="FFFFFF"/>
              </a:buClr>
              <a:buSzPts val="2600"/>
              <a:buNone/>
              <a:defRPr/>
            </a:lvl2pPr>
            <a:lvl3pPr marL="1371600" lvl="2" indent="-228600" algn="l" rtl="0">
              <a:lnSpc>
                <a:spcPct val="125000"/>
              </a:lnSpc>
              <a:spcBef>
                <a:spcPts val="800"/>
              </a:spcBef>
              <a:spcAft>
                <a:spcPts val="0"/>
              </a:spcAft>
              <a:buClr>
                <a:srgbClr val="FFFFFF"/>
              </a:buClr>
              <a:buSzPts val="2600"/>
              <a:buNone/>
              <a:defRPr/>
            </a:lvl3pPr>
            <a:lvl4pPr marL="1828800" lvl="3" indent="-228600" algn="l" rtl="0">
              <a:lnSpc>
                <a:spcPct val="125000"/>
              </a:lnSpc>
              <a:spcBef>
                <a:spcPts val="800"/>
              </a:spcBef>
              <a:spcAft>
                <a:spcPts val="0"/>
              </a:spcAft>
              <a:buClr>
                <a:srgbClr val="FFFFFF"/>
              </a:buClr>
              <a:buSzPts val="2600"/>
              <a:buNone/>
              <a:defRPr/>
            </a:lvl4pPr>
            <a:lvl5pPr marL="2286000" lvl="4" indent="-228600" algn="l" rtl="0">
              <a:lnSpc>
                <a:spcPct val="125000"/>
              </a:lnSpc>
              <a:spcBef>
                <a:spcPts val="800"/>
              </a:spcBef>
              <a:spcAft>
                <a:spcPts val="0"/>
              </a:spcAft>
              <a:buClr>
                <a:srgbClr val="FFFFFF"/>
              </a:buClr>
              <a:buSzPts val="2600"/>
              <a:buNone/>
              <a:defRPr/>
            </a:lvl5pPr>
            <a:lvl6pPr marL="2743200" lvl="5" indent="-228600" algn="l" rtl="0">
              <a:lnSpc>
                <a:spcPct val="125000"/>
              </a:lnSpc>
              <a:spcBef>
                <a:spcPts val="800"/>
              </a:spcBef>
              <a:spcAft>
                <a:spcPts val="0"/>
              </a:spcAft>
              <a:buClr>
                <a:srgbClr val="FFFFFF"/>
              </a:buClr>
              <a:buSzPts val="2600"/>
              <a:buNone/>
              <a:defRPr/>
            </a:lvl6pPr>
            <a:lvl7pPr marL="3200400" lvl="6" indent="-228600" algn="l" rtl="0">
              <a:lnSpc>
                <a:spcPct val="125000"/>
              </a:lnSpc>
              <a:spcBef>
                <a:spcPts val="800"/>
              </a:spcBef>
              <a:spcAft>
                <a:spcPts val="0"/>
              </a:spcAft>
              <a:buClr>
                <a:srgbClr val="FFFFFF"/>
              </a:buClr>
              <a:buSzPts val="2600"/>
              <a:buNone/>
              <a:defRPr/>
            </a:lvl7pPr>
            <a:lvl8pPr marL="3657600" lvl="7" indent="-228600" algn="l" rtl="0">
              <a:lnSpc>
                <a:spcPct val="125000"/>
              </a:lnSpc>
              <a:spcBef>
                <a:spcPts val="800"/>
              </a:spcBef>
              <a:spcAft>
                <a:spcPts val="0"/>
              </a:spcAft>
              <a:buClr>
                <a:srgbClr val="FFFFFF"/>
              </a:buClr>
              <a:buSzPts val="2600"/>
              <a:buNone/>
              <a:defRPr/>
            </a:lvl8pPr>
            <a:lvl9pPr marL="4114800" lvl="8" indent="-228600" algn="l" rtl="0">
              <a:lnSpc>
                <a:spcPct val="125000"/>
              </a:lnSpc>
              <a:spcBef>
                <a:spcPts val="800"/>
              </a:spcBef>
              <a:spcAft>
                <a:spcPts val="0"/>
              </a:spcAft>
              <a:buClr>
                <a:srgbClr val="FFFFFF"/>
              </a:buClr>
              <a:buSzPts val="2600"/>
              <a:buNone/>
              <a:defRPr/>
            </a:lvl9pPr>
          </a:lstStyle>
          <a:p>
            <a:endParaRPr/>
          </a:p>
        </p:txBody>
      </p:sp>
      <p:sp>
        <p:nvSpPr>
          <p:cNvPr id="266" name="Google Shape;266;p23"/>
          <p:cNvSpPr txBox="1">
            <a:spLocks noGrp="1"/>
          </p:cNvSpPr>
          <p:nvPr>
            <p:ph type="sldNum" idx="12"/>
          </p:nvPr>
        </p:nvSpPr>
        <p:spPr>
          <a:xfrm>
            <a:off x="11692502" y="1354903"/>
            <a:ext cx="258900" cy="3372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700"/>
              <a:buFont typeface="Helvetica Neue"/>
              <a:buNone/>
              <a:defRPr sz="23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71"/>
        <p:cNvGrpSpPr/>
        <p:nvPr/>
      </p:nvGrpSpPr>
      <p:grpSpPr>
        <a:xfrm>
          <a:off x="0" y="0"/>
          <a:ext cx="0" cy="0"/>
          <a:chOff x="0" y="0"/>
          <a:chExt cx="0" cy="0"/>
        </a:xfrm>
      </p:grpSpPr>
      <p:sp>
        <p:nvSpPr>
          <p:cNvPr id="272" name="Google Shape;272;p25"/>
          <p:cNvSpPr txBox="1">
            <a:spLocks noGrp="1"/>
          </p:cNvSpPr>
          <p:nvPr>
            <p:ph type="body" idx="1"/>
          </p:nvPr>
        </p:nvSpPr>
        <p:spPr>
          <a:xfrm>
            <a:off x="9839811" y="1380936"/>
            <a:ext cx="2155200" cy="3852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Font typeface="Helvetica Neue"/>
              <a:buNone/>
              <a:defRPr sz="2800"/>
            </a:lvl1pPr>
            <a:lvl2pPr marL="914400" lvl="1" indent="-228600" algn="l" rtl="0">
              <a:lnSpc>
                <a:spcPct val="125000"/>
              </a:lnSpc>
              <a:spcBef>
                <a:spcPts val="600"/>
              </a:spcBef>
              <a:spcAft>
                <a:spcPts val="0"/>
              </a:spcAft>
              <a:buClr>
                <a:srgbClr val="FFFFFF"/>
              </a:buClr>
              <a:buSzPts val="2800"/>
              <a:buFont typeface="Helvetica Neue"/>
              <a:buNone/>
              <a:defRPr sz="2800"/>
            </a:lvl2pPr>
            <a:lvl3pPr marL="1371600" lvl="2" indent="-228600" algn="l" rtl="0">
              <a:lnSpc>
                <a:spcPct val="125000"/>
              </a:lnSpc>
              <a:spcBef>
                <a:spcPts val="600"/>
              </a:spcBef>
              <a:spcAft>
                <a:spcPts val="0"/>
              </a:spcAft>
              <a:buClr>
                <a:srgbClr val="FFFFFF"/>
              </a:buClr>
              <a:buSzPts val="2800"/>
              <a:buFont typeface="Helvetica Neue"/>
              <a:buNone/>
              <a:defRPr sz="2800"/>
            </a:lvl3pPr>
            <a:lvl4pPr marL="1828800" lvl="3" indent="-228600" algn="l" rtl="0">
              <a:lnSpc>
                <a:spcPct val="125000"/>
              </a:lnSpc>
              <a:spcBef>
                <a:spcPts val="600"/>
              </a:spcBef>
              <a:spcAft>
                <a:spcPts val="0"/>
              </a:spcAft>
              <a:buClr>
                <a:srgbClr val="FFFFFF"/>
              </a:buClr>
              <a:buSzPts val="2800"/>
              <a:buFont typeface="Helvetica Neue"/>
              <a:buNone/>
              <a:defRPr sz="2800"/>
            </a:lvl4pPr>
            <a:lvl5pPr marL="2286000" lvl="4" indent="-228600" algn="l" rtl="0">
              <a:lnSpc>
                <a:spcPct val="125000"/>
              </a:lnSpc>
              <a:spcBef>
                <a:spcPts val="600"/>
              </a:spcBef>
              <a:spcAft>
                <a:spcPts val="0"/>
              </a:spcAft>
              <a:buClr>
                <a:srgbClr val="FFFFFF"/>
              </a:buClr>
              <a:buSzPts val="2800"/>
              <a:buFont typeface="Helvetica Neue"/>
              <a:buNone/>
              <a:defRPr sz="28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73" name="Google Shape;273;p25"/>
          <p:cNvSpPr txBox="1">
            <a:spLocks noGrp="1"/>
          </p:cNvSpPr>
          <p:nvPr>
            <p:ph type="body" idx="2"/>
          </p:nvPr>
        </p:nvSpPr>
        <p:spPr>
          <a:xfrm>
            <a:off x="6524114" y="7912893"/>
            <a:ext cx="5637000" cy="131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74" name="Google Shape;274;p25"/>
          <p:cNvSpPr txBox="1">
            <a:spLocks noGrp="1"/>
          </p:cNvSpPr>
          <p:nvPr>
            <p:ph type="body" idx="3"/>
          </p:nvPr>
        </p:nvSpPr>
        <p:spPr>
          <a:xfrm>
            <a:off x="865276" y="941304"/>
            <a:ext cx="5358600" cy="2262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75" name="Google Shape;275;p25"/>
          <p:cNvSpPr txBox="1">
            <a:spLocks noGrp="1"/>
          </p:cNvSpPr>
          <p:nvPr>
            <p:ph type="body" idx="4"/>
          </p:nvPr>
        </p:nvSpPr>
        <p:spPr>
          <a:xfrm>
            <a:off x="725899" y="4474675"/>
            <a:ext cx="5637000" cy="1767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76" name="Google Shape;276;p25"/>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ex" type="tx">
  <p:cSld name="TITLE_AND_BODY">
    <p:spTree>
      <p:nvGrpSpPr>
        <p:cNvPr id="1" name="Shape 277"/>
        <p:cNvGrpSpPr/>
        <p:nvPr/>
      </p:nvGrpSpPr>
      <p:grpSpPr>
        <a:xfrm>
          <a:off x="0" y="0"/>
          <a:ext cx="0" cy="0"/>
          <a:chOff x="0" y="0"/>
          <a:chExt cx="0" cy="0"/>
        </a:xfrm>
      </p:grpSpPr>
      <p:sp>
        <p:nvSpPr>
          <p:cNvPr id="278" name="Google Shape;278;p26"/>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lain2">
  <p:cSld name="Plain2">
    <p:spTree>
      <p:nvGrpSpPr>
        <p:cNvPr id="1" name="Shape 279"/>
        <p:cNvGrpSpPr/>
        <p:nvPr/>
      </p:nvGrpSpPr>
      <p:grpSpPr>
        <a:xfrm>
          <a:off x="0" y="0"/>
          <a:ext cx="0" cy="0"/>
          <a:chOff x="0" y="0"/>
          <a:chExt cx="0" cy="0"/>
        </a:xfrm>
      </p:grpSpPr>
      <p:sp>
        <p:nvSpPr>
          <p:cNvPr id="280" name="Google Shape;280;p27"/>
          <p:cNvSpPr txBox="1">
            <a:spLocks noGrp="1"/>
          </p:cNvSpPr>
          <p:nvPr>
            <p:ph type="body" idx="1"/>
          </p:nvPr>
        </p:nvSpPr>
        <p:spPr>
          <a:xfrm>
            <a:off x="2637134" y="3522973"/>
            <a:ext cx="8247900" cy="42537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Font typeface="Helvetica Neue"/>
              <a:buNone/>
              <a:defRPr sz="2800"/>
            </a:lvl1pPr>
            <a:lvl2pPr marL="914400" lvl="1" indent="-228600" algn="l" rtl="0">
              <a:lnSpc>
                <a:spcPct val="125000"/>
              </a:lnSpc>
              <a:spcBef>
                <a:spcPts val="600"/>
              </a:spcBef>
              <a:spcAft>
                <a:spcPts val="0"/>
              </a:spcAft>
              <a:buClr>
                <a:srgbClr val="FFFFFF"/>
              </a:buClr>
              <a:buSzPts val="2800"/>
              <a:buFont typeface="Helvetica Neue"/>
              <a:buNone/>
              <a:defRPr sz="2800"/>
            </a:lvl2pPr>
            <a:lvl3pPr marL="1371600" lvl="2" indent="-228600" algn="l" rtl="0">
              <a:lnSpc>
                <a:spcPct val="125000"/>
              </a:lnSpc>
              <a:spcBef>
                <a:spcPts val="600"/>
              </a:spcBef>
              <a:spcAft>
                <a:spcPts val="0"/>
              </a:spcAft>
              <a:buClr>
                <a:srgbClr val="FFFFFF"/>
              </a:buClr>
              <a:buSzPts val="2800"/>
              <a:buFont typeface="Helvetica Neue"/>
              <a:buNone/>
              <a:defRPr sz="2800"/>
            </a:lvl3pPr>
            <a:lvl4pPr marL="1828800" lvl="3" indent="-228600" algn="l" rtl="0">
              <a:lnSpc>
                <a:spcPct val="125000"/>
              </a:lnSpc>
              <a:spcBef>
                <a:spcPts val="600"/>
              </a:spcBef>
              <a:spcAft>
                <a:spcPts val="0"/>
              </a:spcAft>
              <a:buClr>
                <a:srgbClr val="FFFFFF"/>
              </a:buClr>
              <a:buSzPts val="2800"/>
              <a:buFont typeface="Helvetica Neue"/>
              <a:buNone/>
              <a:defRPr sz="2800"/>
            </a:lvl4pPr>
            <a:lvl5pPr marL="2286000" lvl="4" indent="-228600" algn="l" rtl="0">
              <a:lnSpc>
                <a:spcPct val="125000"/>
              </a:lnSpc>
              <a:spcBef>
                <a:spcPts val="600"/>
              </a:spcBef>
              <a:spcAft>
                <a:spcPts val="0"/>
              </a:spcAft>
              <a:buClr>
                <a:srgbClr val="FFFFFF"/>
              </a:buClr>
              <a:buSzPts val="2800"/>
              <a:buFont typeface="Helvetica Neue"/>
              <a:buNone/>
              <a:defRPr sz="28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81" name="Google Shape;281;p27"/>
          <p:cNvSpPr txBox="1">
            <a:spLocks noGrp="1"/>
          </p:cNvSpPr>
          <p:nvPr>
            <p:ph type="sldNum" idx="12"/>
          </p:nvPr>
        </p:nvSpPr>
        <p:spPr>
          <a:xfrm>
            <a:off x="11081611" y="744357"/>
            <a:ext cx="206400" cy="2889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1pPr>
            <a:lvl2pPr marL="0" marR="0" lvl="1"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2pPr>
            <a:lvl3pPr marL="0" marR="0" lvl="2"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3pPr>
            <a:lvl4pPr marL="0" marR="0" lvl="3"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4pPr>
            <a:lvl5pPr marL="0" marR="0" lvl="4"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5pPr>
            <a:lvl6pPr marL="0" marR="0" lvl="5"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6pPr>
            <a:lvl7pPr marL="0" marR="0" lvl="6"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7pPr>
            <a:lvl8pPr marL="0" marR="0" lvl="7"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8pPr>
            <a:lvl9pPr marL="0" marR="0" lvl="8"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sz="1900">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fault Text Content">
  <p:cSld name="Default Text Content">
    <p:spTree>
      <p:nvGrpSpPr>
        <p:cNvPr id="1" name="Shape 282"/>
        <p:cNvGrpSpPr/>
        <p:nvPr/>
      </p:nvGrpSpPr>
      <p:grpSpPr>
        <a:xfrm>
          <a:off x="0" y="0"/>
          <a:ext cx="0" cy="0"/>
          <a:chOff x="0" y="0"/>
          <a:chExt cx="0" cy="0"/>
        </a:xfrm>
      </p:grpSpPr>
      <p:sp>
        <p:nvSpPr>
          <p:cNvPr id="283" name="Google Shape;283;p28"/>
          <p:cNvSpPr txBox="1">
            <a:spLocks noGrp="1"/>
          </p:cNvSpPr>
          <p:nvPr>
            <p:ph type="body" idx="1"/>
          </p:nvPr>
        </p:nvSpPr>
        <p:spPr>
          <a:xfrm>
            <a:off x="1539590" y="3138556"/>
            <a:ext cx="10590000" cy="54612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84" name="Google Shape;284;p28"/>
          <p:cNvSpPr txBox="1">
            <a:spLocks noGrp="1"/>
          </p:cNvSpPr>
          <p:nvPr>
            <p:ph type="body" idx="2"/>
          </p:nvPr>
        </p:nvSpPr>
        <p:spPr>
          <a:xfrm>
            <a:off x="1178347" y="806442"/>
            <a:ext cx="10648200" cy="9405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85" name="Google Shape;285;p28"/>
          <p:cNvSpPr txBox="1">
            <a:spLocks noGrp="1"/>
          </p:cNvSpPr>
          <p:nvPr>
            <p:ph type="sldNum" idx="12"/>
          </p:nvPr>
        </p:nvSpPr>
        <p:spPr>
          <a:xfrm>
            <a:off x="11692502" y="1354902"/>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p:cSld name="Title">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29"/>
          <p:cNvSpPr txBox="1">
            <a:spLocks noGrp="1"/>
          </p:cNvSpPr>
          <p:nvPr>
            <p:ph type="body" idx="1"/>
          </p:nvPr>
        </p:nvSpPr>
        <p:spPr>
          <a:xfrm>
            <a:off x="9839811" y="1380936"/>
            <a:ext cx="2155200" cy="3852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Font typeface="Helvetica Neue"/>
              <a:buNone/>
              <a:defRPr sz="2800"/>
            </a:lvl1pPr>
            <a:lvl2pPr marL="914400" lvl="1" indent="-228600" algn="l" rtl="0">
              <a:lnSpc>
                <a:spcPct val="125000"/>
              </a:lnSpc>
              <a:spcBef>
                <a:spcPts val="600"/>
              </a:spcBef>
              <a:spcAft>
                <a:spcPts val="0"/>
              </a:spcAft>
              <a:buClr>
                <a:srgbClr val="FFFFFF"/>
              </a:buClr>
              <a:buSzPts val="2800"/>
              <a:buFont typeface="Helvetica Neue"/>
              <a:buNone/>
              <a:defRPr sz="2800"/>
            </a:lvl2pPr>
            <a:lvl3pPr marL="1371600" lvl="2" indent="-228600" algn="l" rtl="0">
              <a:lnSpc>
                <a:spcPct val="125000"/>
              </a:lnSpc>
              <a:spcBef>
                <a:spcPts val="600"/>
              </a:spcBef>
              <a:spcAft>
                <a:spcPts val="0"/>
              </a:spcAft>
              <a:buClr>
                <a:srgbClr val="FFFFFF"/>
              </a:buClr>
              <a:buSzPts val="2800"/>
              <a:buFont typeface="Helvetica Neue"/>
              <a:buNone/>
              <a:defRPr sz="2800"/>
            </a:lvl3pPr>
            <a:lvl4pPr marL="1828800" lvl="3" indent="-228600" algn="l" rtl="0">
              <a:lnSpc>
                <a:spcPct val="125000"/>
              </a:lnSpc>
              <a:spcBef>
                <a:spcPts val="600"/>
              </a:spcBef>
              <a:spcAft>
                <a:spcPts val="0"/>
              </a:spcAft>
              <a:buClr>
                <a:srgbClr val="FFFFFF"/>
              </a:buClr>
              <a:buSzPts val="2800"/>
              <a:buFont typeface="Helvetica Neue"/>
              <a:buNone/>
              <a:defRPr sz="2800"/>
            </a:lvl4pPr>
            <a:lvl5pPr marL="2286000" lvl="4" indent="-228600" algn="l" rtl="0">
              <a:lnSpc>
                <a:spcPct val="125000"/>
              </a:lnSpc>
              <a:spcBef>
                <a:spcPts val="600"/>
              </a:spcBef>
              <a:spcAft>
                <a:spcPts val="0"/>
              </a:spcAft>
              <a:buClr>
                <a:srgbClr val="FFFFFF"/>
              </a:buClr>
              <a:buSzPts val="2800"/>
              <a:buFont typeface="Helvetica Neue"/>
              <a:buNone/>
              <a:defRPr sz="28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88" name="Google Shape;288;p29"/>
          <p:cNvSpPr txBox="1">
            <a:spLocks noGrp="1"/>
          </p:cNvSpPr>
          <p:nvPr>
            <p:ph type="body" idx="2"/>
          </p:nvPr>
        </p:nvSpPr>
        <p:spPr>
          <a:xfrm>
            <a:off x="6524114" y="7912893"/>
            <a:ext cx="5637000" cy="131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89" name="Google Shape;289;p29"/>
          <p:cNvSpPr txBox="1">
            <a:spLocks noGrp="1"/>
          </p:cNvSpPr>
          <p:nvPr>
            <p:ph type="body" idx="3"/>
          </p:nvPr>
        </p:nvSpPr>
        <p:spPr>
          <a:xfrm>
            <a:off x="865276" y="941304"/>
            <a:ext cx="5358600" cy="2262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90" name="Google Shape;290;p29"/>
          <p:cNvSpPr txBox="1">
            <a:spLocks noGrp="1"/>
          </p:cNvSpPr>
          <p:nvPr>
            <p:ph type="body" idx="4"/>
          </p:nvPr>
        </p:nvSpPr>
        <p:spPr>
          <a:xfrm>
            <a:off x="725899" y="4474675"/>
            <a:ext cx="5637000" cy="1767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91" name="Google Shape;291;p29"/>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act">
  <p:cSld name="Contact">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30"/>
          <p:cNvSpPr txBox="1">
            <a:spLocks noGrp="1"/>
          </p:cNvSpPr>
          <p:nvPr>
            <p:ph type="body" idx="1"/>
          </p:nvPr>
        </p:nvSpPr>
        <p:spPr>
          <a:xfrm>
            <a:off x="946500" y="4268586"/>
            <a:ext cx="5637000" cy="131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Font typeface="Helvetica Neue"/>
              <a:buNone/>
              <a:defRPr sz="2800"/>
            </a:lvl1pPr>
            <a:lvl2pPr marL="914400" lvl="1" indent="-228600" algn="l" rtl="0">
              <a:lnSpc>
                <a:spcPct val="125000"/>
              </a:lnSpc>
              <a:spcBef>
                <a:spcPts val="600"/>
              </a:spcBef>
              <a:spcAft>
                <a:spcPts val="0"/>
              </a:spcAft>
              <a:buClr>
                <a:srgbClr val="FFFFFF"/>
              </a:buClr>
              <a:buSzPts val="2800"/>
              <a:buFont typeface="Helvetica Neue"/>
              <a:buNone/>
              <a:defRPr sz="2800"/>
            </a:lvl2pPr>
            <a:lvl3pPr marL="1371600" lvl="2" indent="-228600" algn="l" rtl="0">
              <a:lnSpc>
                <a:spcPct val="125000"/>
              </a:lnSpc>
              <a:spcBef>
                <a:spcPts val="600"/>
              </a:spcBef>
              <a:spcAft>
                <a:spcPts val="0"/>
              </a:spcAft>
              <a:buClr>
                <a:srgbClr val="FFFFFF"/>
              </a:buClr>
              <a:buSzPts val="2800"/>
              <a:buFont typeface="Helvetica Neue"/>
              <a:buNone/>
              <a:defRPr sz="2800"/>
            </a:lvl3pPr>
            <a:lvl4pPr marL="1828800" lvl="3" indent="-228600" algn="l" rtl="0">
              <a:lnSpc>
                <a:spcPct val="125000"/>
              </a:lnSpc>
              <a:spcBef>
                <a:spcPts val="600"/>
              </a:spcBef>
              <a:spcAft>
                <a:spcPts val="0"/>
              </a:spcAft>
              <a:buClr>
                <a:srgbClr val="FFFFFF"/>
              </a:buClr>
              <a:buSzPts val="2800"/>
              <a:buFont typeface="Helvetica Neue"/>
              <a:buNone/>
              <a:defRPr sz="2800"/>
            </a:lvl4pPr>
            <a:lvl5pPr marL="2286000" lvl="4" indent="-228600" algn="l" rtl="0">
              <a:lnSpc>
                <a:spcPct val="125000"/>
              </a:lnSpc>
              <a:spcBef>
                <a:spcPts val="600"/>
              </a:spcBef>
              <a:spcAft>
                <a:spcPts val="0"/>
              </a:spcAft>
              <a:buClr>
                <a:srgbClr val="FFFFFF"/>
              </a:buClr>
              <a:buSzPts val="2800"/>
              <a:buFont typeface="Helvetica Neue"/>
              <a:buNone/>
              <a:defRPr sz="28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94" name="Google Shape;294;p30"/>
          <p:cNvSpPr txBox="1">
            <a:spLocks noGrp="1"/>
          </p:cNvSpPr>
          <p:nvPr>
            <p:ph type="body" idx="2"/>
          </p:nvPr>
        </p:nvSpPr>
        <p:spPr>
          <a:xfrm>
            <a:off x="865276" y="941304"/>
            <a:ext cx="5358600" cy="1767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295" name="Google Shape;295;p30"/>
          <p:cNvSpPr txBox="1">
            <a:spLocks noGrp="1"/>
          </p:cNvSpPr>
          <p:nvPr>
            <p:ph type="body" idx="3"/>
          </p:nvPr>
        </p:nvSpPr>
        <p:spPr>
          <a:xfrm>
            <a:off x="946502" y="2992553"/>
            <a:ext cx="5637000" cy="1767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pic>
        <p:nvPicPr>
          <p:cNvPr id="296" name="Google Shape;296;p30" descr="world-map-black.ai"/>
          <p:cNvPicPr preferRelativeResize="0"/>
          <p:nvPr/>
        </p:nvPicPr>
        <p:blipFill rotWithShape="1">
          <a:blip r:embed="rId3">
            <a:alphaModFix amt="3000"/>
          </a:blip>
          <a:srcRect/>
          <a:stretch/>
        </p:blipFill>
        <p:spPr>
          <a:xfrm>
            <a:off x="-4765811" y="11573415"/>
            <a:ext cx="15089701" cy="9431063"/>
          </a:xfrm>
          <a:prstGeom prst="rect">
            <a:avLst/>
          </a:prstGeom>
          <a:noFill/>
          <a:ln>
            <a:noFill/>
          </a:ln>
        </p:spPr>
      </p:pic>
      <p:sp>
        <p:nvSpPr>
          <p:cNvPr id="297" name="Google Shape;297;p30"/>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ircles 1">
  <p:cSld name="Circles 1">
    <p:spTree>
      <p:nvGrpSpPr>
        <p:cNvPr id="1" name="Shape 298"/>
        <p:cNvGrpSpPr/>
        <p:nvPr/>
      </p:nvGrpSpPr>
      <p:grpSpPr>
        <a:xfrm>
          <a:off x="0" y="0"/>
          <a:ext cx="0" cy="0"/>
          <a:chOff x="0" y="0"/>
          <a:chExt cx="0" cy="0"/>
        </a:xfrm>
      </p:grpSpPr>
      <p:sp>
        <p:nvSpPr>
          <p:cNvPr id="299" name="Google Shape;299;p31"/>
          <p:cNvSpPr txBox="1">
            <a:spLocks noGrp="1"/>
          </p:cNvSpPr>
          <p:nvPr>
            <p:ph type="body" idx="1"/>
          </p:nvPr>
        </p:nvSpPr>
        <p:spPr>
          <a:xfrm>
            <a:off x="1280004" y="2867302"/>
            <a:ext cx="2457600" cy="3276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300"/>
              </a:spcBef>
              <a:spcAft>
                <a:spcPts val="0"/>
              </a:spcAft>
              <a:buClr>
                <a:srgbClr val="FFFFFF"/>
              </a:buClr>
              <a:buSzPts val="1400"/>
              <a:buFont typeface="Helvetica Neue"/>
              <a:buNone/>
              <a:defRPr sz="1400"/>
            </a:lvl1pPr>
            <a:lvl2pPr marL="914400" lvl="1" indent="-317500" algn="ctr" rtl="0">
              <a:lnSpc>
                <a:spcPct val="100000"/>
              </a:lnSpc>
              <a:spcBef>
                <a:spcPts val="300"/>
              </a:spcBef>
              <a:spcAft>
                <a:spcPts val="0"/>
              </a:spcAft>
              <a:buClr>
                <a:srgbClr val="FFFFFF"/>
              </a:buClr>
              <a:buSzPts val="1400"/>
              <a:buFont typeface="Helvetica Neue"/>
              <a:buChar char="–"/>
              <a:defRPr sz="1400"/>
            </a:lvl2pPr>
            <a:lvl3pPr marL="1371600" lvl="2" indent="-317500" algn="ctr" rtl="0">
              <a:lnSpc>
                <a:spcPct val="100000"/>
              </a:lnSpc>
              <a:spcBef>
                <a:spcPts val="300"/>
              </a:spcBef>
              <a:spcAft>
                <a:spcPts val="0"/>
              </a:spcAft>
              <a:buClr>
                <a:srgbClr val="FFFFFF"/>
              </a:buClr>
              <a:buSzPts val="1400"/>
              <a:buFont typeface="Helvetica Neue"/>
              <a:buChar char="•"/>
              <a:defRPr sz="1400"/>
            </a:lvl3pPr>
            <a:lvl4pPr marL="1828800" lvl="3" indent="-317500" algn="ctr" rtl="0">
              <a:lnSpc>
                <a:spcPct val="100000"/>
              </a:lnSpc>
              <a:spcBef>
                <a:spcPts val="300"/>
              </a:spcBef>
              <a:spcAft>
                <a:spcPts val="0"/>
              </a:spcAft>
              <a:buClr>
                <a:srgbClr val="FFFFFF"/>
              </a:buClr>
              <a:buSzPts val="1400"/>
              <a:buFont typeface="Helvetica Neue"/>
              <a:buChar char="–"/>
              <a:defRPr sz="1400"/>
            </a:lvl4pPr>
            <a:lvl5pPr marL="2286000" lvl="4" indent="-317500" algn="ctr" rtl="0">
              <a:lnSpc>
                <a:spcPct val="100000"/>
              </a:lnSpc>
              <a:spcBef>
                <a:spcPts val="300"/>
              </a:spcBef>
              <a:spcAft>
                <a:spcPts val="0"/>
              </a:spcAft>
              <a:buClr>
                <a:srgbClr val="FFFFFF"/>
              </a:buClr>
              <a:buSzPts val="1400"/>
              <a:buFont typeface="Helvetica Neue"/>
              <a:buChar char="»"/>
              <a:defRPr sz="14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0" name="Google Shape;300;p31"/>
          <p:cNvSpPr txBox="1">
            <a:spLocks noGrp="1"/>
          </p:cNvSpPr>
          <p:nvPr>
            <p:ph type="body" idx="2"/>
          </p:nvPr>
        </p:nvSpPr>
        <p:spPr>
          <a:xfrm>
            <a:off x="1177604" y="7031567"/>
            <a:ext cx="2662500" cy="5460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1" name="Google Shape;301;p31"/>
          <p:cNvSpPr txBox="1">
            <a:spLocks noGrp="1"/>
          </p:cNvSpPr>
          <p:nvPr>
            <p:ph type="body" idx="3"/>
          </p:nvPr>
        </p:nvSpPr>
        <p:spPr>
          <a:xfrm>
            <a:off x="1177604" y="6530770"/>
            <a:ext cx="2662500" cy="4779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2" name="Google Shape;302;p31"/>
          <p:cNvSpPr txBox="1">
            <a:spLocks noGrp="1"/>
          </p:cNvSpPr>
          <p:nvPr>
            <p:ph type="body" idx="4"/>
          </p:nvPr>
        </p:nvSpPr>
        <p:spPr>
          <a:xfrm>
            <a:off x="5192849" y="7039205"/>
            <a:ext cx="2662500" cy="5460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3" name="Google Shape;303;p31"/>
          <p:cNvSpPr txBox="1">
            <a:spLocks noGrp="1"/>
          </p:cNvSpPr>
          <p:nvPr>
            <p:ph type="body" idx="5"/>
          </p:nvPr>
        </p:nvSpPr>
        <p:spPr>
          <a:xfrm>
            <a:off x="5192849" y="6538413"/>
            <a:ext cx="2662500" cy="4779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4" name="Google Shape;304;p31"/>
          <p:cNvSpPr txBox="1">
            <a:spLocks noGrp="1"/>
          </p:cNvSpPr>
          <p:nvPr>
            <p:ph type="body" idx="6"/>
          </p:nvPr>
        </p:nvSpPr>
        <p:spPr>
          <a:xfrm>
            <a:off x="9165094" y="7097538"/>
            <a:ext cx="2662500" cy="5460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5" name="Google Shape;305;p31"/>
          <p:cNvSpPr txBox="1">
            <a:spLocks noGrp="1"/>
          </p:cNvSpPr>
          <p:nvPr>
            <p:ph type="body" idx="7"/>
          </p:nvPr>
        </p:nvSpPr>
        <p:spPr>
          <a:xfrm>
            <a:off x="9165094" y="6596741"/>
            <a:ext cx="2662500" cy="4779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06" name="Google Shape;306;p31"/>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1539591" y="1158055"/>
            <a:ext cx="9443700" cy="940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FFFFFF"/>
              </a:buClr>
              <a:buSzPts val="5100"/>
              <a:buFont typeface="Helvetica Neue"/>
              <a:buNone/>
              <a:defRPr sz="5100" b="0">
                <a:solidFill>
                  <a:srgbClr val="FFFFFF"/>
                </a:solidFill>
                <a:latin typeface="Helvetica Neue"/>
                <a:ea typeface="Helvetica Neue"/>
                <a:cs typeface="Helvetica Neue"/>
                <a:sym typeface="Helvetica Neue"/>
              </a:defRPr>
            </a:lvl1pPr>
            <a:lvl2pPr lvl="1" algn="l" rtl="0">
              <a:lnSpc>
                <a:spcPct val="85000"/>
              </a:lnSpc>
              <a:spcBef>
                <a:spcPts val="0"/>
              </a:spcBef>
              <a:spcAft>
                <a:spcPts val="0"/>
              </a:spcAft>
              <a:buClr>
                <a:srgbClr val="698093"/>
              </a:buClr>
              <a:buSzPts val="2800"/>
              <a:buNone/>
              <a:defRPr/>
            </a:lvl2pPr>
            <a:lvl3pPr lvl="2" algn="l" rtl="0">
              <a:lnSpc>
                <a:spcPct val="85000"/>
              </a:lnSpc>
              <a:spcBef>
                <a:spcPts val="0"/>
              </a:spcBef>
              <a:spcAft>
                <a:spcPts val="0"/>
              </a:spcAft>
              <a:buClr>
                <a:srgbClr val="698093"/>
              </a:buClr>
              <a:buSzPts val="2800"/>
              <a:buNone/>
              <a:defRPr/>
            </a:lvl3pPr>
            <a:lvl4pPr lvl="3" algn="l" rtl="0">
              <a:lnSpc>
                <a:spcPct val="85000"/>
              </a:lnSpc>
              <a:spcBef>
                <a:spcPts val="0"/>
              </a:spcBef>
              <a:spcAft>
                <a:spcPts val="0"/>
              </a:spcAft>
              <a:buClr>
                <a:srgbClr val="698093"/>
              </a:buClr>
              <a:buSzPts val="2800"/>
              <a:buNone/>
              <a:defRPr/>
            </a:lvl4pPr>
            <a:lvl5pPr lvl="4" algn="l" rtl="0">
              <a:lnSpc>
                <a:spcPct val="85000"/>
              </a:lnSpc>
              <a:spcBef>
                <a:spcPts val="0"/>
              </a:spcBef>
              <a:spcAft>
                <a:spcPts val="0"/>
              </a:spcAft>
              <a:buClr>
                <a:srgbClr val="698093"/>
              </a:buClr>
              <a:buSzPts val="2800"/>
              <a:buNone/>
              <a:defRPr/>
            </a:lvl5pPr>
            <a:lvl6pPr lvl="5" algn="l" rtl="0">
              <a:lnSpc>
                <a:spcPct val="85000"/>
              </a:lnSpc>
              <a:spcBef>
                <a:spcPts val="0"/>
              </a:spcBef>
              <a:spcAft>
                <a:spcPts val="0"/>
              </a:spcAft>
              <a:buClr>
                <a:srgbClr val="698093"/>
              </a:buClr>
              <a:buSzPts val="2800"/>
              <a:buNone/>
              <a:defRPr/>
            </a:lvl6pPr>
            <a:lvl7pPr lvl="6" algn="l" rtl="0">
              <a:lnSpc>
                <a:spcPct val="85000"/>
              </a:lnSpc>
              <a:spcBef>
                <a:spcPts val="0"/>
              </a:spcBef>
              <a:spcAft>
                <a:spcPts val="0"/>
              </a:spcAft>
              <a:buClr>
                <a:srgbClr val="698093"/>
              </a:buClr>
              <a:buSzPts val="2800"/>
              <a:buNone/>
              <a:defRPr/>
            </a:lvl7pPr>
            <a:lvl8pPr lvl="7" algn="l" rtl="0">
              <a:lnSpc>
                <a:spcPct val="85000"/>
              </a:lnSpc>
              <a:spcBef>
                <a:spcPts val="0"/>
              </a:spcBef>
              <a:spcAft>
                <a:spcPts val="0"/>
              </a:spcAft>
              <a:buClr>
                <a:srgbClr val="698093"/>
              </a:buClr>
              <a:buSzPts val="2800"/>
              <a:buNone/>
              <a:defRPr/>
            </a:lvl8pPr>
            <a:lvl9pPr lvl="8" algn="l" rtl="0">
              <a:lnSpc>
                <a:spcPct val="85000"/>
              </a:lnSpc>
              <a:spcBef>
                <a:spcPts val="0"/>
              </a:spcBef>
              <a:spcAft>
                <a:spcPts val="0"/>
              </a:spcAft>
              <a:buClr>
                <a:srgbClr val="698093"/>
              </a:buClr>
              <a:buSzPts val="2800"/>
              <a:buNone/>
              <a:defRPr/>
            </a:lvl9pPr>
          </a:lstStyle>
          <a:p>
            <a:endParaRPr/>
          </a:p>
        </p:txBody>
      </p:sp>
      <p:cxnSp>
        <p:nvCxnSpPr>
          <p:cNvPr id="309" name="Google Shape;309;p32"/>
          <p:cNvCxnSpPr/>
          <p:nvPr/>
        </p:nvCxnSpPr>
        <p:spPr>
          <a:xfrm>
            <a:off x="-1" y="5557826"/>
            <a:ext cx="13004700" cy="0"/>
          </a:xfrm>
          <a:prstGeom prst="straightConnector1">
            <a:avLst/>
          </a:prstGeom>
          <a:noFill/>
          <a:ln w="12700" cap="flat" cmpd="sng">
            <a:solidFill>
              <a:srgbClr val="000000">
                <a:alpha val="20000"/>
              </a:srgbClr>
            </a:solidFill>
            <a:prstDash val="solid"/>
            <a:round/>
            <a:headEnd type="none" w="sm" len="sm"/>
            <a:tailEnd type="none" w="sm" len="sm"/>
          </a:ln>
        </p:spPr>
      </p:cxnSp>
      <p:cxnSp>
        <p:nvCxnSpPr>
          <p:cNvPr id="310" name="Google Shape;310;p32"/>
          <p:cNvCxnSpPr/>
          <p:nvPr/>
        </p:nvCxnSpPr>
        <p:spPr>
          <a:xfrm>
            <a:off x="1438198"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cxnSp>
        <p:nvCxnSpPr>
          <p:cNvPr id="311" name="Google Shape;311;p32"/>
          <p:cNvCxnSpPr/>
          <p:nvPr/>
        </p:nvCxnSpPr>
        <p:spPr>
          <a:xfrm>
            <a:off x="11582683"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cxnSp>
        <p:nvCxnSpPr>
          <p:cNvPr id="312" name="Google Shape;312;p32"/>
          <p:cNvCxnSpPr/>
          <p:nvPr/>
        </p:nvCxnSpPr>
        <p:spPr>
          <a:xfrm>
            <a:off x="4991815"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13" name="Google Shape;313;p32"/>
          <p:cNvSpPr/>
          <p:nvPr/>
        </p:nvSpPr>
        <p:spPr>
          <a:xfrm>
            <a:off x="4915018" y="54554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14" name="Google Shape;314;p32"/>
          <p:cNvCxnSpPr/>
          <p:nvPr/>
        </p:nvCxnSpPr>
        <p:spPr>
          <a:xfrm>
            <a:off x="2654690"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15" name="Google Shape;315;p32"/>
          <p:cNvSpPr/>
          <p:nvPr/>
        </p:nvSpPr>
        <p:spPr>
          <a:xfrm>
            <a:off x="2577884" y="5460127"/>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16" name="Google Shape;316;p32"/>
          <p:cNvCxnSpPr/>
          <p:nvPr/>
        </p:nvCxnSpPr>
        <p:spPr>
          <a:xfrm>
            <a:off x="6246340"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17" name="Google Shape;317;p32"/>
          <p:cNvSpPr/>
          <p:nvPr/>
        </p:nvSpPr>
        <p:spPr>
          <a:xfrm>
            <a:off x="6169543" y="54601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18" name="Google Shape;318;p32"/>
          <p:cNvCxnSpPr/>
          <p:nvPr/>
        </p:nvCxnSpPr>
        <p:spPr>
          <a:xfrm>
            <a:off x="8550626"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19" name="Google Shape;319;p32"/>
          <p:cNvSpPr/>
          <p:nvPr/>
        </p:nvSpPr>
        <p:spPr>
          <a:xfrm>
            <a:off x="8473826" y="54554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20" name="Google Shape;320;p32"/>
          <p:cNvSpPr txBox="1">
            <a:spLocks noGrp="1"/>
          </p:cNvSpPr>
          <p:nvPr>
            <p:ph type="body" idx="1"/>
          </p:nvPr>
        </p:nvSpPr>
        <p:spPr>
          <a:xfrm>
            <a:off x="516595" y="3509832"/>
            <a:ext cx="716700" cy="546000"/>
          </a:xfrm>
          <a:prstGeom prst="rect">
            <a:avLst/>
          </a:prstGeom>
          <a:noFill/>
          <a:ln>
            <a:noFill/>
          </a:ln>
        </p:spPr>
        <p:txBody>
          <a:bodyPr spcFirstLastPara="1" wrap="square" lIns="0" tIns="0" rIns="0" bIns="0" anchor="b" anchorCtr="0">
            <a:noAutofit/>
          </a:bodyPr>
          <a:lstStyle>
            <a:lvl1pPr marL="457200" lvl="0" indent="-228600" algn="r" rtl="0">
              <a:lnSpc>
                <a:spcPct val="100000"/>
              </a:lnSpc>
              <a:spcBef>
                <a:spcPts val="500"/>
              </a:spcBef>
              <a:spcAft>
                <a:spcPts val="0"/>
              </a:spcAft>
              <a:buClr>
                <a:srgbClr val="D0F548"/>
              </a:buClr>
              <a:buSzPts val="2500"/>
              <a:buFont typeface="Helvetica Neue"/>
              <a:buNone/>
              <a:defRPr sz="2500">
                <a:solidFill>
                  <a:srgbClr val="D0F548"/>
                </a:solidFill>
              </a:defRPr>
            </a:lvl1pPr>
            <a:lvl2pPr marL="914400" lvl="1" indent="-387350" algn="r" rtl="0">
              <a:lnSpc>
                <a:spcPct val="100000"/>
              </a:lnSpc>
              <a:spcBef>
                <a:spcPts val="500"/>
              </a:spcBef>
              <a:spcAft>
                <a:spcPts val="0"/>
              </a:spcAft>
              <a:buClr>
                <a:srgbClr val="D0F548"/>
              </a:buClr>
              <a:buSzPts val="2500"/>
              <a:buFont typeface="Helvetica Neue"/>
              <a:buChar char="–"/>
              <a:defRPr sz="2500">
                <a:solidFill>
                  <a:srgbClr val="D0F548"/>
                </a:solidFill>
              </a:defRPr>
            </a:lvl2pPr>
            <a:lvl3pPr marL="1371600" lvl="2" indent="-387350" algn="r" rtl="0">
              <a:lnSpc>
                <a:spcPct val="100000"/>
              </a:lnSpc>
              <a:spcBef>
                <a:spcPts val="500"/>
              </a:spcBef>
              <a:spcAft>
                <a:spcPts val="0"/>
              </a:spcAft>
              <a:buClr>
                <a:srgbClr val="D0F548"/>
              </a:buClr>
              <a:buSzPts val="2500"/>
              <a:buFont typeface="Helvetica Neue"/>
              <a:buChar char="•"/>
              <a:defRPr sz="2500">
                <a:solidFill>
                  <a:srgbClr val="D0F548"/>
                </a:solidFill>
              </a:defRPr>
            </a:lvl3pPr>
            <a:lvl4pPr marL="1828800" lvl="3" indent="-387350" algn="r" rtl="0">
              <a:lnSpc>
                <a:spcPct val="100000"/>
              </a:lnSpc>
              <a:spcBef>
                <a:spcPts val="500"/>
              </a:spcBef>
              <a:spcAft>
                <a:spcPts val="0"/>
              </a:spcAft>
              <a:buClr>
                <a:srgbClr val="D0F548"/>
              </a:buClr>
              <a:buSzPts val="2500"/>
              <a:buFont typeface="Helvetica Neue"/>
              <a:buChar char="–"/>
              <a:defRPr sz="2500">
                <a:solidFill>
                  <a:srgbClr val="D0F548"/>
                </a:solidFill>
              </a:defRPr>
            </a:lvl4pPr>
            <a:lvl5pPr marL="2286000" lvl="4" indent="-387350" algn="r" rtl="0">
              <a:lnSpc>
                <a:spcPct val="100000"/>
              </a:lnSpc>
              <a:spcBef>
                <a:spcPts val="500"/>
              </a:spcBef>
              <a:spcAft>
                <a:spcPts val="0"/>
              </a:spcAft>
              <a:buClr>
                <a:srgbClr val="D0F548"/>
              </a:buClr>
              <a:buSzPts val="2500"/>
              <a:buFont typeface="Helvetica Neue"/>
              <a:buChar char="»"/>
              <a:defRPr sz="2500">
                <a:solidFill>
                  <a:srgbClr val="D0F548"/>
                </a:solidFill>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1" name="Google Shape;321;p32"/>
          <p:cNvSpPr txBox="1">
            <a:spLocks noGrp="1"/>
          </p:cNvSpPr>
          <p:nvPr>
            <p:ph type="body" idx="2"/>
          </p:nvPr>
        </p:nvSpPr>
        <p:spPr>
          <a:xfrm>
            <a:off x="4070218" y="3514633"/>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2" name="Google Shape;322;p32"/>
          <p:cNvSpPr txBox="1">
            <a:spLocks noGrp="1"/>
          </p:cNvSpPr>
          <p:nvPr>
            <p:ph type="body" idx="3"/>
          </p:nvPr>
        </p:nvSpPr>
        <p:spPr>
          <a:xfrm>
            <a:off x="7629028" y="3514763"/>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3" name="Google Shape;323;p32"/>
          <p:cNvSpPr txBox="1">
            <a:spLocks noGrp="1"/>
          </p:cNvSpPr>
          <p:nvPr>
            <p:ph type="body" idx="4"/>
          </p:nvPr>
        </p:nvSpPr>
        <p:spPr>
          <a:xfrm>
            <a:off x="1733089" y="7053621"/>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4" name="Google Shape;324;p32"/>
          <p:cNvSpPr txBox="1">
            <a:spLocks noGrp="1"/>
          </p:cNvSpPr>
          <p:nvPr>
            <p:ph type="body" idx="5"/>
          </p:nvPr>
        </p:nvSpPr>
        <p:spPr>
          <a:xfrm>
            <a:off x="5324744" y="7064384"/>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5" name="Google Shape;325;p32"/>
          <p:cNvSpPr txBox="1">
            <a:spLocks noGrp="1"/>
          </p:cNvSpPr>
          <p:nvPr>
            <p:ph type="body" idx="6"/>
          </p:nvPr>
        </p:nvSpPr>
        <p:spPr>
          <a:xfrm>
            <a:off x="11787481" y="7053621"/>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6" name="Google Shape;326;p32"/>
          <p:cNvSpPr txBox="1">
            <a:spLocks noGrp="1"/>
          </p:cNvSpPr>
          <p:nvPr>
            <p:ph type="body" idx="7"/>
          </p:nvPr>
        </p:nvSpPr>
        <p:spPr>
          <a:xfrm>
            <a:off x="1637807" y="3510092"/>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7" name="Google Shape;327;p32"/>
          <p:cNvSpPr txBox="1">
            <a:spLocks noGrp="1"/>
          </p:cNvSpPr>
          <p:nvPr>
            <p:ph type="body" idx="8"/>
          </p:nvPr>
        </p:nvSpPr>
        <p:spPr>
          <a:xfrm>
            <a:off x="1637807" y="38535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8" name="Google Shape;328;p32"/>
          <p:cNvSpPr txBox="1">
            <a:spLocks noGrp="1"/>
          </p:cNvSpPr>
          <p:nvPr>
            <p:ph type="body" idx="9"/>
          </p:nvPr>
        </p:nvSpPr>
        <p:spPr>
          <a:xfrm>
            <a:off x="5196617" y="3514763"/>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29" name="Google Shape;329;p32"/>
          <p:cNvSpPr txBox="1">
            <a:spLocks noGrp="1"/>
          </p:cNvSpPr>
          <p:nvPr>
            <p:ph type="body" idx="13"/>
          </p:nvPr>
        </p:nvSpPr>
        <p:spPr>
          <a:xfrm>
            <a:off x="5196617" y="3858195"/>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0" name="Google Shape;330;p32"/>
          <p:cNvSpPr txBox="1">
            <a:spLocks noGrp="1"/>
          </p:cNvSpPr>
          <p:nvPr>
            <p:ph type="body" idx="14"/>
          </p:nvPr>
        </p:nvSpPr>
        <p:spPr>
          <a:xfrm>
            <a:off x="8755426" y="3514763"/>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1" name="Google Shape;331;p32"/>
          <p:cNvSpPr txBox="1">
            <a:spLocks noGrp="1"/>
          </p:cNvSpPr>
          <p:nvPr>
            <p:ph type="body" idx="15"/>
          </p:nvPr>
        </p:nvSpPr>
        <p:spPr>
          <a:xfrm>
            <a:off x="8755426" y="3858195"/>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2" name="Google Shape;332;p32"/>
          <p:cNvSpPr/>
          <p:nvPr/>
        </p:nvSpPr>
        <p:spPr>
          <a:xfrm>
            <a:off x="1334790" y="5421291"/>
            <a:ext cx="204900" cy="273000"/>
          </a:xfrm>
          <a:prstGeom prst="ellipse">
            <a:avLst/>
          </a:prstGeom>
          <a:solidFill>
            <a:srgbClr val="D0F548"/>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33" name="Google Shape;333;p32"/>
          <p:cNvSpPr/>
          <p:nvPr/>
        </p:nvSpPr>
        <p:spPr>
          <a:xfrm>
            <a:off x="11480281" y="5421291"/>
            <a:ext cx="204900" cy="273000"/>
          </a:xfrm>
          <a:prstGeom prst="ellipse">
            <a:avLst/>
          </a:prstGeom>
          <a:solidFill>
            <a:srgbClr val="D0F548"/>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34" name="Google Shape;334;p32"/>
          <p:cNvSpPr txBox="1">
            <a:spLocks noGrp="1"/>
          </p:cNvSpPr>
          <p:nvPr>
            <p:ph type="body" idx="16"/>
          </p:nvPr>
        </p:nvSpPr>
        <p:spPr>
          <a:xfrm>
            <a:off x="2867015" y="6320695"/>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5" name="Google Shape;335;p32"/>
          <p:cNvSpPr txBox="1">
            <a:spLocks noGrp="1"/>
          </p:cNvSpPr>
          <p:nvPr>
            <p:ph type="body" idx="17"/>
          </p:nvPr>
        </p:nvSpPr>
        <p:spPr>
          <a:xfrm>
            <a:off x="2867015" y="66641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6" name="Google Shape;336;p32"/>
          <p:cNvSpPr txBox="1">
            <a:spLocks noGrp="1"/>
          </p:cNvSpPr>
          <p:nvPr>
            <p:ph type="body" idx="18"/>
          </p:nvPr>
        </p:nvSpPr>
        <p:spPr>
          <a:xfrm>
            <a:off x="6467337" y="6320695"/>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7" name="Google Shape;337;p32"/>
          <p:cNvSpPr txBox="1">
            <a:spLocks noGrp="1"/>
          </p:cNvSpPr>
          <p:nvPr>
            <p:ph type="body" idx="19"/>
          </p:nvPr>
        </p:nvSpPr>
        <p:spPr>
          <a:xfrm>
            <a:off x="6467337" y="66641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8" name="Google Shape;338;p32"/>
          <p:cNvSpPr txBox="1">
            <a:spLocks noGrp="1"/>
          </p:cNvSpPr>
          <p:nvPr>
            <p:ph type="body" idx="20"/>
          </p:nvPr>
        </p:nvSpPr>
        <p:spPr>
          <a:xfrm>
            <a:off x="9329881" y="6311354"/>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39" name="Google Shape;339;p32"/>
          <p:cNvSpPr txBox="1">
            <a:spLocks noGrp="1"/>
          </p:cNvSpPr>
          <p:nvPr>
            <p:ph type="body" idx="21"/>
          </p:nvPr>
        </p:nvSpPr>
        <p:spPr>
          <a:xfrm>
            <a:off x="9329881" y="6654784"/>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40" name="Google Shape;340;p32"/>
          <p:cNvSpPr/>
          <p:nvPr/>
        </p:nvSpPr>
        <p:spPr>
          <a:xfrm>
            <a:off x="689775" y="-436654"/>
            <a:ext cx="93300" cy="1748100"/>
          </a:xfrm>
          <a:prstGeom prst="roundRect">
            <a:avLst>
              <a:gd name="adj" fmla="val 1674"/>
            </a:avLst>
          </a:prstGeom>
          <a:gradFill>
            <a:gsLst>
              <a:gs pos="0">
                <a:srgbClr val="00A2FF"/>
              </a:gs>
              <a:gs pos="100000">
                <a:srgbClr val="8EFFCB"/>
              </a:gs>
            </a:gsLst>
            <a:lin ang="16200038"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341" name="Google Shape;341;p32"/>
          <p:cNvSpPr txBox="1">
            <a:spLocks noGrp="1"/>
          </p:cNvSpPr>
          <p:nvPr>
            <p:ph type="sldNum" idx="12"/>
          </p:nvPr>
        </p:nvSpPr>
        <p:spPr>
          <a:xfrm>
            <a:off x="11692502" y="1354902"/>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ページ5">
  <p:cSld name="ページ5">
    <p:bg>
      <p:bgPr>
        <a:solidFill>
          <a:srgbClr val="F0F5FB"/>
        </a:solidFill>
        <a:effectLst/>
      </p:bgPr>
    </p:bg>
    <p:spTree>
      <p:nvGrpSpPr>
        <p:cNvPr id="1" name="Shape 60"/>
        <p:cNvGrpSpPr/>
        <p:nvPr/>
      </p:nvGrpSpPr>
      <p:grpSpPr>
        <a:xfrm>
          <a:off x="0" y="0"/>
          <a:ext cx="0" cy="0"/>
          <a:chOff x="0" y="0"/>
          <a:chExt cx="0" cy="0"/>
        </a:xfrm>
      </p:grpSpPr>
      <p:sp>
        <p:nvSpPr>
          <p:cNvPr id="61" name="Google Shape;61;p5"/>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62" name="Google Shape;62;p5"/>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63" name="Google Shape;63;p5"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64" name="Google Shape;64;p5"/>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65" name="Google Shape;65;p5"/>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a:lvl1pPr>
            <a:lvl2pPr marL="0" marR="0" lvl="1" indent="0" algn="r" rtl="0">
              <a:lnSpc>
                <a:spcPct val="100000"/>
              </a:lnSpc>
              <a:spcBef>
                <a:spcPts val="0"/>
              </a:spcBef>
              <a:spcAft>
                <a:spcPts val="0"/>
              </a:spcAft>
              <a:buClr>
                <a:srgbClr val="000000"/>
              </a:buClr>
              <a:buSzPts val="2800"/>
              <a:buFont typeface="Helvetica Neue"/>
              <a:buNone/>
              <a:defRPr/>
            </a:lvl2pPr>
            <a:lvl3pPr marL="0" marR="0" lvl="2" indent="0" algn="r" rtl="0">
              <a:lnSpc>
                <a:spcPct val="100000"/>
              </a:lnSpc>
              <a:spcBef>
                <a:spcPts val="0"/>
              </a:spcBef>
              <a:spcAft>
                <a:spcPts val="0"/>
              </a:spcAft>
              <a:buClr>
                <a:srgbClr val="000000"/>
              </a:buClr>
              <a:buSzPts val="2800"/>
              <a:buFont typeface="Helvetica Neue"/>
              <a:buNone/>
              <a:defRPr/>
            </a:lvl3pPr>
            <a:lvl4pPr marL="0" marR="0" lvl="3" indent="0" algn="r" rtl="0">
              <a:lnSpc>
                <a:spcPct val="100000"/>
              </a:lnSpc>
              <a:spcBef>
                <a:spcPts val="0"/>
              </a:spcBef>
              <a:spcAft>
                <a:spcPts val="0"/>
              </a:spcAft>
              <a:buClr>
                <a:srgbClr val="000000"/>
              </a:buClr>
              <a:buSzPts val="2800"/>
              <a:buFont typeface="Helvetica Neue"/>
              <a:buNone/>
              <a:defRPr/>
            </a:lvl4pPr>
            <a:lvl5pPr marL="0" marR="0" lvl="4" indent="0" algn="r" rtl="0">
              <a:lnSpc>
                <a:spcPct val="100000"/>
              </a:lnSpc>
              <a:spcBef>
                <a:spcPts val="0"/>
              </a:spcBef>
              <a:spcAft>
                <a:spcPts val="0"/>
              </a:spcAft>
              <a:buClr>
                <a:srgbClr val="000000"/>
              </a:buClr>
              <a:buSzPts val="2800"/>
              <a:buFont typeface="Helvetica Neue"/>
              <a:buNone/>
              <a:defRPr/>
            </a:lvl5pPr>
            <a:lvl6pPr marL="0" marR="0" lvl="5" indent="0" algn="r" rtl="0">
              <a:lnSpc>
                <a:spcPct val="100000"/>
              </a:lnSpc>
              <a:spcBef>
                <a:spcPts val="0"/>
              </a:spcBef>
              <a:spcAft>
                <a:spcPts val="0"/>
              </a:spcAft>
              <a:buClr>
                <a:srgbClr val="000000"/>
              </a:buClr>
              <a:buSzPts val="2800"/>
              <a:buFont typeface="Helvetica Neue"/>
              <a:buNone/>
              <a:defRPr/>
            </a:lvl6pPr>
            <a:lvl7pPr marL="0" marR="0" lvl="6" indent="0" algn="r" rtl="0">
              <a:lnSpc>
                <a:spcPct val="100000"/>
              </a:lnSpc>
              <a:spcBef>
                <a:spcPts val="0"/>
              </a:spcBef>
              <a:spcAft>
                <a:spcPts val="0"/>
              </a:spcAft>
              <a:buClr>
                <a:srgbClr val="000000"/>
              </a:buClr>
              <a:buSzPts val="2800"/>
              <a:buFont typeface="Helvetica Neue"/>
              <a:buNone/>
              <a:defRPr/>
            </a:lvl7pPr>
            <a:lvl8pPr marL="0" marR="0" lvl="7" indent="0" algn="r" rtl="0">
              <a:lnSpc>
                <a:spcPct val="100000"/>
              </a:lnSpc>
              <a:spcBef>
                <a:spcPts val="0"/>
              </a:spcBef>
              <a:spcAft>
                <a:spcPts val="0"/>
              </a:spcAft>
              <a:buClr>
                <a:srgbClr val="000000"/>
              </a:buClr>
              <a:buSzPts val="2800"/>
              <a:buFont typeface="Helvetica Neue"/>
              <a:buNone/>
              <a:defRPr/>
            </a:lvl8pPr>
            <a:lvl9pPr marL="0" marR="0" lvl="8" indent="0" algn="r" rtl="0">
              <a:lnSpc>
                <a:spcPct val="100000"/>
              </a:lnSpc>
              <a:spcBef>
                <a:spcPts val="0"/>
              </a:spcBef>
              <a:spcAft>
                <a:spcPts val="0"/>
              </a:spcAft>
              <a:buClr>
                <a:srgbClr val="000000"/>
              </a:buClr>
              <a:buSzPts val="2800"/>
              <a:buFont typeface="Helvetica Neue"/>
              <a:buNone/>
              <a:defRPr/>
            </a:lvl9pPr>
          </a:lstStyle>
          <a:p>
            <a:pPr marL="0" lvl="0" indent="0" algn="r" rtl="0">
              <a:spcBef>
                <a:spcPts val="0"/>
              </a:spcBef>
              <a:spcAft>
                <a:spcPts val="0"/>
              </a:spcAft>
              <a:buNone/>
            </a:pPr>
            <a:endParaRPr/>
          </a:p>
        </p:txBody>
      </p:sp>
      <p:sp>
        <p:nvSpPr>
          <p:cNvPr id="66" name="Google Shape;66;p5"/>
          <p:cNvSpPr/>
          <p:nvPr/>
        </p:nvSpPr>
        <p:spPr>
          <a:xfrm>
            <a:off x="514350" y="7717811"/>
            <a:ext cx="12553702" cy="2035072"/>
          </a:xfrm>
          <a:prstGeom prst="rect">
            <a:avLst/>
          </a:prstGeom>
          <a:solidFill>
            <a:srgbClr val="D1D7DE">
              <a:alpha val="4431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p:cSld name="Contact 2">
    <p:bg>
      <p:bgPr>
        <a:solidFill>
          <a:srgbClr val="6754B0"/>
        </a:solidFill>
        <a:effectLst/>
      </p:bgPr>
    </p:bg>
    <p:spTree>
      <p:nvGrpSpPr>
        <p:cNvPr id="1" name="Shape 342"/>
        <p:cNvGrpSpPr/>
        <p:nvPr/>
      </p:nvGrpSpPr>
      <p:grpSpPr>
        <a:xfrm>
          <a:off x="0" y="0"/>
          <a:ext cx="0" cy="0"/>
          <a:chOff x="0" y="0"/>
          <a:chExt cx="0" cy="0"/>
        </a:xfrm>
      </p:grpSpPr>
      <p:pic>
        <p:nvPicPr>
          <p:cNvPr id="343" name="Google Shape;343;p33" descr="world-map-black.ai"/>
          <p:cNvPicPr preferRelativeResize="0"/>
          <p:nvPr/>
        </p:nvPicPr>
        <p:blipFill rotWithShape="1">
          <a:blip r:embed="rId2">
            <a:alphaModFix amt="3000"/>
          </a:blip>
          <a:srcRect/>
          <a:stretch/>
        </p:blipFill>
        <p:spPr>
          <a:xfrm>
            <a:off x="-1181790" y="-756895"/>
            <a:ext cx="15089701" cy="9431061"/>
          </a:xfrm>
          <a:prstGeom prst="rect">
            <a:avLst/>
          </a:prstGeom>
          <a:noFill/>
          <a:ln>
            <a:noFill/>
          </a:ln>
        </p:spPr>
      </p:pic>
      <p:sp>
        <p:nvSpPr>
          <p:cNvPr id="344" name="Google Shape;344;p33"/>
          <p:cNvSpPr txBox="1">
            <a:spLocks noGrp="1"/>
          </p:cNvSpPr>
          <p:nvPr>
            <p:ph type="title"/>
          </p:nvPr>
        </p:nvSpPr>
        <p:spPr>
          <a:xfrm>
            <a:off x="1539591" y="1158055"/>
            <a:ext cx="9443700" cy="940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FFFFFF"/>
              </a:buClr>
              <a:buSzPts val="5100"/>
              <a:buFont typeface="Helvetica Neue"/>
              <a:buNone/>
              <a:defRPr sz="5100" b="0">
                <a:solidFill>
                  <a:srgbClr val="FFFFFF"/>
                </a:solidFill>
                <a:latin typeface="Helvetica Neue"/>
                <a:ea typeface="Helvetica Neue"/>
                <a:cs typeface="Helvetica Neue"/>
                <a:sym typeface="Helvetica Neue"/>
              </a:defRPr>
            </a:lvl1pPr>
            <a:lvl2pPr lvl="1" algn="l" rtl="0">
              <a:lnSpc>
                <a:spcPct val="85000"/>
              </a:lnSpc>
              <a:spcBef>
                <a:spcPts val="0"/>
              </a:spcBef>
              <a:spcAft>
                <a:spcPts val="0"/>
              </a:spcAft>
              <a:buClr>
                <a:srgbClr val="698093"/>
              </a:buClr>
              <a:buSzPts val="2800"/>
              <a:buNone/>
              <a:defRPr/>
            </a:lvl2pPr>
            <a:lvl3pPr lvl="2" algn="l" rtl="0">
              <a:lnSpc>
                <a:spcPct val="85000"/>
              </a:lnSpc>
              <a:spcBef>
                <a:spcPts val="0"/>
              </a:spcBef>
              <a:spcAft>
                <a:spcPts val="0"/>
              </a:spcAft>
              <a:buClr>
                <a:srgbClr val="698093"/>
              </a:buClr>
              <a:buSzPts val="2800"/>
              <a:buNone/>
              <a:defRPr/>
            </a:lvl3pPr>
            <a:lvl4pPr lvl="3" algn="l" rtl="0">
              <a:lnSpc>
                <a:spcPct val="85000"/>
              </a:lnSpc>
              <a:spcBef>
                <a:spcPts val="0"/>
              </a:spcBef>
              <a:spcAft>
                <a:spcPts val="0"/>
              </a:spcAft>
              <a:buClr>
                <a:srgbClr val="698093"/>
              </a:buClr>
              <a:buSzPts val="2800"/>
              <a:buNone/>
              <a:defRPr/>
            </a:lvl4pPr>
            <a:lvl5pPr lvl="4" algn="l" rtl="0">
              <a:lnSpc>
                <a:spcPct val="85000"/>
              </a:lnSpc>
              <a:spcBef>
                <a:spcPts val="0"/>
              </a:spcBef>
              <a:spcAft>
                <a:spcPts val="0"/>
              </a:spcAft>
              <a:buClr>
                <a:srgbClr val="698093"/>
              </a:buClr>
              <a:buSzPts val="2800"/>
              <a:buNone/>
              <a:defRPr/>
            </a:lvl5pPr>
            <a:lvl6pPr lvl="5" algn="l" rtl="0">
              <a:lnSpc>
                <a:spcPct val="85000"/>
              </a:lnSpc>
              <a:spcBef>
                <a:spcPts val="0"/>
              </a:spcBef>
              <a:spcAft>
                <a:spcPts val="0"/>
              </a:spcAft>
              <a:buClr>
                <a:srgbClr val="698093"/>
              </a:buClr>
              <a:buSzPts val="2800"/>
              <a:buNone/>
              <a:defRPr/>
            </a:lvl6pPr>
            <a:lvl7pPr lvl="6" algn="l" rtl="0">
              <a:lnSpc>
                <a:spcPct val="85000"/>
              </a:lnSpc>
              <a:spcBef>
                <a:spcPts val="0"/>
              </a:spcBef>
              <a:spcAft>
                <a:spcPts val="0"/>
              </a:spcAft>
              <a:buClr>
                <a:srgbClr val="698093"/>
              </a:buClr>
              <a:buSzPts val="2800"/>
              <a:buNone/>
              <a:defRPr/>
            </a:lvl7pPr>
            <a:lvl8pPr lvl="7" algn="l" rtl="0">
              <a:lnSpc>
                <a:spcPct val="85000"/>
              </a:lnSpc>
              <a:spcBef>
                <a:spcPts val="0"/>
              </a:spcBef>
              <a:spcAft>
                <a:spcPts val="0"/>
              </a:spcAft>
              <a:buClr>
                <a:srgbClr val="698093"/>
              </a:buClr>
              <a:buSzPts val="2800"/>
              <a:buNone/>
              <a:defRPr/>
            </a:lvl8pPr>
            <a:lvl9pPr lvl="8" algn="l" rtl="0">
              <a:lnSpc>
                <a:spcPct val="85000"/>
              </a:lnSpc>
              <a:spcBef>
                <a:spcPts val="0"/>
              </a:spcBef>
              <a:spcAft>
                <a:spcPts val="0"/>
              </a:spcAft>
              <a:buClr>
                <a:srgbClr val="698093"/>
              </a:buClr>
              <a:buSzPts val="2800"/>
              <a:buNone/>
              <a:defRPr/>
            </a:lvl9pPr>
          </a:lstStyle>
          <a:p>
            <a:endParaRPr/>
          </a:p>
        </p:txBody>
      </p:sp>
      <p:sp>
        <p:nvSpPr>
          <p:cNvPr id="345" name="Google Shape;345;p33"/>
          <p:cNvSpPr/>
          <p:nvPr/>
        </p:nvSpPr>
        <p:spPr>
          <a:xfrm>
            <a:off x="11514877" y="1113881"/>
            <a:ext cx="614400" cy="819300"/>
          </a:xfrm>
          <a:prstGeom prst="ellipse">
            <a:avLst/>
          </a:prstGeom>
          <a:noFill/>
          <a:ln w="9525" cap="flat" cmpd="sng">
            <a:solidFill>
              <a:srgbClr val="FFFFFF"/>
            </a:solidFill>
            <a:prstDash val="solid"/>
            <a:round/>
            <a:headEnd type="none" w="sm" len="sm"/>
            <a:tailEnd type="none" w="sm" len="sm"/>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346" name="Google Shape;346;p33"/>
          <p:cNvSpPr txBox="1">
            <a:spLocks noGrp="1"/>
          </p:cNvSpPr>
          <p:nvPr>
            <p:ph type="body" idx="1"/>
          </p:nvPr>
        </p:nvSpPr>
        <p:spPr>
          <a:xfrm>
            <a:off x="1812480" y="4493174"/>
            <a:ext cx="921600" cy="1228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300"/>
              </a:spcBef>
              <a:spcAft>
                <a:spcPts val="0"/>
              </a:spcAft>
              <a:buClr>
                <a:srgbClr val="FFFFFF"/>
              </a:buClr>
              <a:buSzPts val="1400"/>
              <a:buFont typeface="Helvetica Neue"/>
              <a:buNone/>
              <a:defRPr sz="1400"/>
            </a:lvl1pPr>
            <a:lvl2pPr marL="914400" lvl="1" indent="-317500" algn="ctr" rtl="0">
              <a:lnSpc>
                <a:spcPct val="100000"/>
              </a:lnSpc>
              <a:spcBef>
                <a:spcPts val="300"/>
              </a:spcBef>
              <a:spcAft>
                <a:spcPts val="0"/>
              </a:spcAft>
              <a:buClr>
                <a:srgbClr val="FFFFFF"/>
              </a:buClr>
              <a:buSzPts val="1400"/>
              <a:buFont typeface="Helvetica Neue"/>
              <a:buChar char="–"/>
              <a:defRPr sz="1400"/>
            </a:lvl2pPr>
            <a:lvl3pPr marL="1371600" lvl="2" indent="-317500" algn="ctr" rtl="0">
              <a:lnSpc>
                <a:spcPct val="100000"/>
              </a:lnSpc>
              <a:spcBef>
                <a:spcPts val="300"/>
              </a:spcBef>
              <a:spcAft>
                <a:spcPts val="0"/>
              </a:spcAft>
              <a:buClr>
                <a:srgbClr val="FFFFFF"/>
              </a:buClr>
              <a:buSzPts val="1400"/>
              <a:buFont typeface="Helvetica Neue"/>
              <a:buChar char="•"/>
              <a:defRPr sz="1400"/>
            </a:lvl3pPr>
            <a:lvl4pPr marL="1828800" lvl="3" indent="-317500" algn="ctr" rtl="0">
              <a:lnSpc>
                <a:spcPct val="100000"/>
              </a:lnSpc>
              <a:spcBef>
                <a:spcPts val="300"/>
              </a:spcBef>
              <a:spcAft>
                <a:spcPts val="0"/>
              </a:spcAft>
              <a:buClr>
                <a:srgbClr val="FFFFFF"/>
              </a:buClr>
              <a:buSzPts val="1400"/>
              <a:buFont typeface="Helvetica Neue"/>
              <a:buChar char="–"/>
              <a:defRPr sz="1400"/>
            </a:lvl4pPr>
            <a:lvl5pPr marL="2286000" lvl="4" indent="-317500" algn="ctr" rtl="0">
              <a:lnSpc>
                <a:spcPct val="100000"/>
              </a:lnSpc>
              <a:spcBef>
                <a:spcPts val="300"/>
              </a:spcBef>
              <a:spcAft>
                <a:spcPts val="0"/>
              </a:spcAft>
              <a:buClr>
                <a:srgbClr val="FFFFFF"/>
              </a:buClr>
              <a:buSzPts val="1400"/>
              <a:buFont typeface="Helvetica Neue"/>
              <a:buChar char="»"/>
              <a:defRPr sz="14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47" name="Google Shape;347;p33"/>
          <p:cNvSpPr txBox="1">
            <a:spLocks noGrp="1"/>
          </p:cNvSpPr>
          <p:nvPr>
            <p:ph type="body" idx="2"/>
          </p:nvPr>
        </p:nvSpPr>
        <p:spPr>
          <a:xfrm>
            <a:off x="942083" y="6106482"/>
            <a:ext cx="26625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48" name="Google Shape;348;p33"/>
          <p:cNvSpPr txBox="1">
            <a:spLocks noGrp="1"/>
          </p:cNvSpPr>
          <p:nvPr>
            <p:ph type="body" idx="3"/>
          </p:nvPr>
        </p:nvSpPr>
        <p:spPr>
          <a:xfrm>
            <a:off x="3758083" y="6106482"/>
            <a:ext cx="26625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49" name="Google Shape;349;p33"/>
          <p:cNvSpPr txBox="1">
            <a:spLocks noGrp="1"/>
          </p:cNvSpPr>
          <p:nvPr>
            <p:ph type="body" idx="4"/>
          </p:nvPr>
        </p:nvSpPr>
        <p:spPr>
          <a:xfrm>
            <a:off x="6584324" y="6106482"/>
            <a:ext cx="26625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50" name="Google Shape;350;p33"/>
          <p:cNvSpPr txBox="1">
            <a:spLocks noGrp="1"/>
          </p:cNvSpPr>
          <p:nvPr>
            <p:ph type="body" idx="5"/>
          </p:nvPr>
        </p:nvSpPr>
        <p:spPr>
          <a:xfrm>
            <a:off x="9400321" y="6106482"/>
            <a:ext cx="26625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51" name="Google Shape;351;p33"/>
          <p:cNvSpPr/>
          <p:nvPr/>
        </p:nvSpPr>
        <p:spPr>
          <a:xfrm>
            <a:off x="689775" y="-436654"/>
            <a:ext cx="93300" cy="1748100"/>
          </a:xfrm>
          <a:prstGeom prst="roundRect">
            <a:avLst>
              <a:gd name="adj" fmla="val 1674"/>
            </a:avLst>
          </a:prstGeom>
          <a:gradFill>
            <a:gsLst>
              <a:gs pos="0">
                <a:srgbClr val="00A2FF"/>
              </a:gs>
              <a:gs pos="100000">
                <a:srgbClr val="8EFFCB"/>
              </a:gs>
            </a:gsLst>
            <a:lin ang="16200038"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352" name="Google Shape;352;p33"/>
          <p:cNvSpPr txBox="1">
            <a:spLocks noGrp="1"/>
          </p:cNvSpPr>
          <p:nvPr>
            <p:ph type="sldNum" idx="12"/>
          </p:nvPr>
        </p:nvSpPr>
        <p:spPr>
          <a:xfrm>
            <a:off x="11692502" y="1354902"/>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to Background 2">
  <p:cSld name="Photo Background 2">
    <p:bg>
      <p:bgPr>
        <a:solidFill>
          <a:srgbClr val="6754B0"/>
        </a:solidFill>
        <a:effectLst/>
      </p:bgPr>
    </p:bg>
    <p:spTree>
      <p:nvGrpSpPr>
        <p:cNvPr id="1" name="Shape 353"/>
        <p:cNvGrpSpPr/>
        <p:nvPr/>
      </p:nvGrpSpPr>
      <p:grpSpPr>
        <a:xfrm>
          <a:off x="0" y="0"/>
          <a:ext cx="0" cy="0"/>
          <a:chOff x="0" y="0"/>
          <a:chExt cx="0" cy="0"/>
        </a:xfrm>
      </p:grpSpPr>
      <p:sp>
        <p:nvSpPr>
          <p:cNvPr id="354" name="Google Shape;354;p34"/>
          <p:cNvSpPr txBox="1">
            <a:spLocks noGrp="1"/>
          </p:cNvSpPr>
          <p:nvPr>
            <p:ph type="body" idx="1"/>
          </p:nvPr>
        </p:nvSpPr>
        <p:spPr>
          <a:xfrm>
            <a:off x="865276" y="6551891"/>
            <a:ext cx="11264100" cy="20481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Font typeface="Helvetica Neue"/>
              <a:buNone/>
              <a:defRPr sz="2800"/>
            </a:lvl1pPr>
            <a:lvl2pPr marL="914400" lvl="1" indent="-228600" algn="l" rtl="0">
              <a:lnSpc>
                <a:spcPct val="125000"/>
              </a:lnSpc>
              <a:spcBef>
                <a:spcPts val="600"/>
              </a:spcBef>
              <a:spcAft>
                <a:spcPts val="0"/>
              </a:spcAft>
              <a:buClr>
                <a:srgbClr val="FFFFFF"/>
              </a:buClr>
              <a:buSzPts val="2800"/>
              <a:buFont typeface="Helvetica Neue"/>
              <a:buNone/>
              <a:defRPr sz="2800"/>
            </a:lvl2pPr>
            <a:lvl3pPr marL="1371600" lvl="2" indent="-228600" algn="l" rtl="0">
              <a:lnSpc>
                <a:spcPct val="125000"/>
              </a:lnSpc>
              <a:spcBef>
                <a:spcPts val="600"/>
              </a:spcBef>
              <a:spcAft>
                <a:spcPts val="0"/>
              </a:spcAft>
              <a:buClr>
                <a:srgbClr val="FFFFFF"/>
              </a:buClr>
              <a:buSzPts val="2800"/>
              <a:buFont typeface="Helvetica Neue"/>
              <a:buNone/>
              <a:defRPr sz="2800"/>
            </a:lvl3pPr>
            <a:lvl4pPr marL="1828800" lvl="3" indent="-228600" algn="l" rtl="0">
              <a:lnSpc>
                <a:spcPct val="125000"/>
              </a:lnSpc>
              <a:spcBef>
                <a:spcPts val="600"/>
              </a:spcBef>
              <a:spcAft>
                <a:spcPts val="0"/>
              </a:spcAft>
              <a:buClr>
                <a:srgbClr val="FFFFFF"/>
              </a:buClr>
              <a:buSzPts val="2800"/>
              <a:buFont typeface="Helvetica Neue"/>
              <a:buNone/>
              <a:defRPr sz="2800"/>
            </a:lvl4pPr>
            <a:lvl5pPr marL="2286000" lvl="4" indent="-228600" algn="l" rtl="0">
              <a:lnSpc>
                <a:spcPct val="125000"/>
              </a:lnSpc>
              <a:spcBef>
                <a:spcPts val="600"/>
              </a:spcBef>
              <a:spcAft>
                <a:spcPts val="0"/>
              </a:spcAft>
              <a:buClr>
                <a:srgbClr val="FFFFFF"/>
              </a:buClr>
              <a:buSzPts val="2800"/>
              <a:buFont typeface="Helvetica Neue"/>
              <a:buNone/>
              <a:defRPr sz="28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55" name="Google Shape;355;p34"/>
          <p:cNvSpPr txBox="1">
            <a:spLocks noGrp="1"/>
          </p:cNvSpPr>
          <p:nvPr>
            <p:ph type="body" idx="2"/>
          </p:nvPr>
        </p:nvSpPr>
        <p:spPr>
          <a:xfrm>
            <a:off x="865276" y="5732691"/>
            <a:ext cx="11274300" cy="8193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56" name="Google Shape;356;p34"/>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lain">
  <p:cSld name="Plain">
    <p:bg>
      <p:bgPr>
        <a:solidFill>
          <a:srgbClr val="4573CB"/>
        </a:solidFill>
        <a:effectLst/>
      </p:bgPr>
    </p:bg>
    <p:spTree>
      <p:nvGrpSpPr>
        <p:cNvPr id="1" name="Shape 357"/>
        <p:cNvGrpSpPr/>
        <p:nvPr/>
      </p:nvGrpSpPr>
      <p:grpSpPr>
        <a:xfrm>
          <a:off x="0" y="0"/>
          <a:ext cx="0" cy="0"/>
          <a:chOff x="0" y="0"/>
          <a:chExt cx="0" cy="0"/>
        </a:xfrm>
      </p:grpSpPr>
      <p:sp>
        <p:nvSpPr>
          <p:cNvPr id="358" name="Google Shape;358;p35"/>
          <p:cNvSpPr txBox="1">
            <a:spLocks noGrp="1"/>
          </p:cNvSpPr>
          <p:nvPr>
            <p:ph type="body" idx="1"/>
          </p:nvPr>
        </p:nvSpPr>
        <p:spPr>
          <a:xfrm>
            <a:off x="1894399" y="5699631"/>
            <a:ext cx="9216000" cy="824400"/>
          </a:xfrm>
          <a:prstGeom prst="rect">
            <a:avLst/>
          </a:prstGeom>
          <a:noFill/>
          <a:ln>
            <a:noFill/>
          </a:ln>
        </p:spPr>
        <p:txBody>
          <a:bodyPr spcFirstLastPara="1" wrap="square" lIns="0" tIns="0" rIns="0" bIns="0" anchor="b" anchorCtr="0">
            <a:noAutofit/>
          </a:bodyPr>
          <a:lstStyle>
            <a:lvl1pPr marL="457200" lvl="0" indent="-228600" algn="ctr" rtl="0">
              <a:lnSpc>
                <a:spcPct val="125000"/>
              </a:lnSpc>
              <a:spcBef>
                <a:spcPts val="900"/>
              </a:spcBef>
              <a:spcAft>
                <a:spcPts val="0"/>
              </a:spcAft>
              <a:buClr>
                <a:srgbClr val="FFFFFF"/>
              </a:buClr>
              <a:buSzPts val="4100"/>
              <a:buFont typeface="Helvetica Neue"/>
              <a:buNone/>
              <a:defRPr sz="4100"/>
            </a:lvl1pPr>
            <a:lvl2pPr marL="914400" lvl="1" indent="-228600" algn="ctr" rtl="0">
              <a:lnSpc>
                <a:spcPct val="125000"/>
              </a:lnSpc>
              <a:spcBef>
                <a:spcPts val="900"/>
              </a:spcBef>
              <a:spcAft>
                <a:spcPts val="0"/>
              </a:spcAft>
              <a:buClr>
                <a:srgbClr val="FFFFFF"/>
              </a:buClr>
              <a:buSzPts val="4100"/>
              <a:buFont typeface="Helvetica Neue"/>
              <a:buNone/>
              <a:defRPr sz="4100"/>
            </a:lvl2pPr>
            <a:lvl3pPr marL="1371600" lvl="2" indent="-228600" algn="ctr" rtl="0">
              <a:lnSpc>
                <a:spcPct val="125000"/>
              </a:lnSpc>
              <a:spcBef>
                <a:spcPts val="900"/>
              </a:spcBef>
              <a:spcAft>
                <a:spcPts val="0"/>
              </a:spcAft>
              <a:buClr>
                <a:srgbClr val="FFFFFF"/>
              </a:buClr>
              <a:buSzPts val="4100"/>
              <a:buFont typeface="Helvetica Neue"/>
              <a:buNone/>
              <a:defRPr sz="4100"/>
            </a:lvl3pPr>
            <a:lvl4pPr marL="1828800" lvl="3" indent="-228600" algn="ctr" rtl="0">
              <a:lnSpc>
                <a:spcPct val="125000"/>
              </a:lnSpc>
              <a:spcBef>
                <a:spcPts val="900"/>
              </a:spcBef>
              <a:spcAft>
                <a:spcPts val="0"/>
              </a:spcAft>
              <a:buClr>
                <a:srgbClr val="FFFFFF"/>
              </a:buClr>
              <a:buSzPts val="4100"/>
              <a:buFont typeface="Helvetica Neue"/>
              <a:buNone/>
              <a:defRPr sz="4100"/>
            </a:lvl4pPr>
            <a:lvl5pPr marL="2286000" lvl="4" indent="-228600" algn="ctr" rtl="0">
              <a:lnSpc>
                <a:spcPct val="125000"/>
              </a:lnSpc>
              <a:spcBef>
                <a:spcPts val="900"/>
              </a:spcBef>
              <a:spcAft>
                <a:spcPts val="0"/>
              </a:spcAft>
              <a:buClr>
                <a:srgbClr val="FFFFFF"/>
              </a:buClr>
              <a:buSzPts val="4100"/>
              <a:buFont typeface="Helvetica Neue"/>
              <a:buNone/>
              <a:defRPr sz="41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59" name="Google Shape;359;p35"/>
          <p:cNvSpPr txBox="1">
            <a:spLocks noGrp="1"/>
          </p:cNvSpPr>
          <p:nvPr>
            <p:ph type="body" idx="2"/>
          </p:nvPr>
        </p:nvSpPr>
        <p:spPr>
          <a:xfrm>
            <a:off x="1894397" y="6523995"/>
            <a:ext cx="9216000" cy="5460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60" name="Google Shape;360;p35"/>
          <p:cNvSpPr txBox="1">
            <a:spLocks noGrp="1"/>
          </p:cNvSpPr>
          <p:nvPr>
            <p:ph type="sldNum" idx="12"/>
          </p:nvPr>
        </p:nvSpPr>
        <p:spPr>
          <a:xfrm>
            <a:off x="9190531" y="8871561"/>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Timeline 2">
    <p:spTree>
      <p:nvGrpSpPr>
        <p:cNvPr id="1" name="Shape 361"/>
        <p:cNvGrpSpPr/>
        <p:nvPr/>
      </p:nvGrpSpPr>
      <p:grpSpPr>
        <a:xfrm>
          <a:off x="0" y="0"/>
          <a:ext cx="0" cy="0"/>
          <a:chOff x="0" y="0"/>
          <a:chExt cx="0" cy="0"/>
        </a:xfrm>
      </p:grpSpPr>
      <p:cxnSp>
        <p:nvCxnSpPr>
          <p:cNvPr id="362" name="Google Shape;362;p36"/>
          <p:cNvCxnSpPr/>
          <p:nvPr/>
        </p:nvCxnSpPr>
        <p:spPr>
          <a:xfrm>
            <a:off x="-1" y="5557826"/>
            <a:ext cx="13004700" cy="0"/>
          </a:xfrm>
          <a:prstGeom prst="straightConnector1">
            <a:avLst/>
          </a:prstGeom>
          <a:noFill/>
          <a:ln w="12700" cap="flat" cmpd="sng">
            <a:solidFill>
              <a:srgbClr val="000000">
                <a:alpha val="20000"/>
              </a:srgbClr>
            </a:solidFill>
            <a:prstDash val="solid"/>
            <a:round/>
            <a:headEnd type="none" w="sm" len="sm"/>
            <a:tailEnd type="none" w="sm" len="sm"/>
          </a:ln>
        </p:spPr>
      </p:cxnSp>
      <p:cxnSp>
        <p:nvCxnSpPr>
          <p:cNvPr id="363" name="Google Shape;363;p36"/>
          <p:cNvCxnSpPr/>
          <p:nvPr/>
        </p:nvCxnSpPr>
        <p:spPr>
          <a:xfrm>
            <a:off x="1438198"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cxnSp>
        <p:nvCxnSpPr>
          <p:cNvPr id="364" name="Google Shape;364;p36"/>
          <p:cNvCxnSpPr/>
          <p:nvPr/>
        </p:nvCxnSpPr>
        <p:spPr>
          <a:xfrm>
            <a:off x="11582683"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cxnSp>
        <p:nvCxnSpPr>
          <p:cNvPr id="365" name="Google Shape;365;p36"/>
          <p:cNvCxnSpPr/>
          <p:nvPr/>
        </p:nvCxnSpPr>
        <p:spPr>
          <a:xfrm>
            <a:off x="4991815"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66" name="Google Shape;366;p36"/>
          <p:cNvSpPr/>
          <p:nvPr/>
        </p:nvSpPr>
        <p:spPr>
          <a:xfrm>
            <a:off x="4915018" y="54554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67" name="Google Shape;367;p36"/>
          <p:cNvCxnSpPr/>
          <p:nvPr/>
        </p:nvCxnSpPr>
        <p:spPr>
          <a:xfrm>
            <a:off x="2654690"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68" name="Google Shape;368;p36"/>
          <p:cNvSpPr/>
          <p:nvPr/>
        </p:nvSpPr>
        <p:spPr>
          <a:xfrm>
            <a:off x="2577884" y="5460127"/>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69" name="Google Shape;369;p36"/>
          <p:cNvCxnSpPr/>
          <p:nvPr/>
        </p:nvCxnSpPr>
        <p:spPr>
          <a:xfrm>
            <a:off x="6246340" y="5562529"/>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70" name="Google Shape;370;p36"/>
          <p:cNvSpPr/>
          <p:nvPr/>
        </p:nvSpPr>
        <p:spPr>
          <a:xfrm>
            <a:off x="6169543" y="54601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cxnSp>
        <p:nvCxnSpPr>
          <p:cNvPr id="371" name="Google Shape;371;p36"/>
          <p:cNvCxnSpPr/>
          <p:nvPr/>
        </p:nvCxnSpPr>
        <p:spPr>
          <a:xfrm>
            <a:off x="8550626" y="3509834"/>
            <a:ext cx="0" cy="2048100"/>
          </a:xfrm>
          <a:prstGeom prst="straightConnector1">
            <a:avLst/>
          </a:prstGeom>
          <a:noFill/>
          <a:ln w="12700" cap="flat" cmpd="sng">
            <a:solidFill>
              <a:srgbClr val="000000">
                <a:alpha val="40000"/>
              </a:srgbClr>
            </a:solidFill>
            <a:prstDash val="dot"/>
            <a:round/>
            <a:headEnd type="none" w="sm" len="sm"/>
            <a:tailEnd type="none" w="sm" len="sm"/>
          </a:ln>
        </p:spPr>
      </p:cxnSp>
      <p:sp>
        <p:nvSpPr>
          <p:cNvPr id="372" name="Google Shape;372;p36"/>
          <p:cNvSpPr/>
          <p:nvPr/>
        </p:nvSpPr>
        <p:spPr>
          <a:xfrm>
            <a:off x="8473826" y="5455426"/>
            <a:ext cx="153600" cy="204900"/>
          </a:xfrm>
          <a:prstGeom prst="ellipse">
            <a:avLst/>
          </a:prstGeom>
          <a:solidFill>
            <a:srgbClr val="FFFFFF"/>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73" name="Google Shape;373;p36"/>
          <p:cNvSpPr txBox="1">
            <a:spLocks noGrp="1"/>
          </p:cNvSpPr>
          <p:nvPr>
            <p:ph type="body" idx="1"/>
          </p:nvPr>
        </p:nvSpPr>
        <p:spPr>
          <a:xfrm>
            <a:off x="516595" y="3509832"/>
            <a:ext cx="716700" cy="546000"/>
          </a:xfrm>
          <a:prstGeom prst="rect">
            <a:avLst/>
          </a:prstGeom>
          <a:noFill/>
          <a:ln>
            <a:noFill/>
          </a:ln>
        </p:spPr>
        <p:txBody>
          <a:bodyPr spcFirstLastPara="1" wrap="square" lIns="0" tIns="0" rIns="0" bIns="0" anchor="b" anchorCtr="0">
            <a:noAutofit/>
          </a:bodyPr>
          <a:lstStyle>
            <a:lvl1pPr marL="457200" lvl="0" indent="-228600" algn="r" rtl="0">
              <a:lnSpc>
                <a:spcPct val="100000"/>
              </a:lnSpc>
              <a:spcBef>
                <a:spcPts val="500"/>
              </a:spcBef>
              <a:spcAft>
                <a:spcPts val="0"/>
              </a:spcAft>
              <a:buClr>
                <a:srgbClr val="D0F548"/>
              </a:buClr>
              <a:buSzPts val="2500"/>
              <a:buFont typeface="Arial"/>
              <a:buNone/>
              <a:defRPr sz="2500">
                <a:solidFill>
                  <a:srgbClr val="D0F548"/>
                </a:solidFill>
                <a:latin typeface="Arial"/>
                <a:ea typeface="Arial"/>
                <a:cs typeface="Arial"/>
                <a:sym typeface="Arial"/>
              </a:defRPr>
            </a:lvl1pPr>
            <a:lvl2pPr marL="914400" lvl="1" indent="-387350" algn="r" rtl="0">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2pPr>
            <a:lvl3pPr marL="1371600" lvl="2" indent="-387350" algn="r" rtl="0">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3pPr>
            <a:lvl4pPr marL="1828800" lvl="3" indent="-387350" algn="r" rtl="0">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4pPr>
            <a:lvl5pPr marL="2286000" lvl="4" indent="-387350" algn="r" rtl="0">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4" name="Google Shape;374;p36"/>
          <p:cNvSpPr txBox="1">
            <a:spLocks noGrp="1"/>
          </p:cNvSpPr>
          <p:nvPr>
            <p:ph type="body" idx="2"/>
          </p:nvPr>
        </p:nvSpPr>
        <p:spPr>
          <a:xfrm>
            <a:off x="4070218" y="3514633"/>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5" name="Google Shape;375;p36"/>
          <p:cNvSpPr txBox="1">
            <a:spLocks noGrp="1"/>
          </p:cNvSpPr>
          <p:nvPr>
            <p:ph type="body" idx="3"/>
          </p:nvPr>
        </p:nvSpPr>
        <p:spPr>
          <a:xfrm>
            <a:off x="7629028" y="3514763"/>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6" name="Google Shape;376;p36"/>
          <p:cNvSpPr txBox="1">
            <a:spLocks noGrp="1"/>
          </p:cNvSpPr>
          <p:nvPr>
            <p:ph type="body" idx="4"/>
          </p:nvPr>
        </p:nvSpPr>
        <p:spPr>
          <a:xfrm>
            <a:off x="1733089" y="7053621"/>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7" name="Google Shape;377;p36"/>
          <p:cNvSpPr txBox="1">
            <a:spLocks noGrp="1"/>
          </p:cNvSpPr>
          <p:nvPr>
            <p:ph type="body" idx="5"/>
          </p:nvPr>
        </p:nvSpPr>
        <p:spPr>
          <a:xfrm>
            <a:off x="5324744" y="7064384"/>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8" name="Google Shape;378;p36"/>
          <p:cNvSpPr txBox="1">
            <a:spLocks noGrp="1"/>
          </p:cNvSpPr>
          <p:nvPr>
            <p:ph type="body" idx="6"/>
          </p:nvPr>
        </p:nvSpPr>
        <p:spPr>
          <a:xfrm>
            <a:off x="11787481" y="7053621"/>
            <a:ext cx="716700" cy="546000"/>
          </a:xfrm>
          <a:prstGeom prst="rect">
            <a:avLst/>
          </a:prstGeom>
          <a:noFill/>
          <a:ln>
            <a:noFill/>
          </a:ln>
        </p:spPr>
        <p:txBody>
          <a:bodyPr spcFirstLastPara="1" wrap="square" lIns="0" tIns="0" rIns="0" bIns="0" anchor="b"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79" name="Google Shape;379;p36"/>
          <p:cNvSpPr txBox="1">
            <a:spLocks noGrp="1"/>
          </p:cNvSpPr>
          <p:nvPr>
            <p:ph type="body" idx="7"/>
          </p:nvPr>
        </p:nvSpPr>
        <p:spPr>
          <a:xfrm>
            <a:off x="1637807" y="3510092"/>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0" name="Google Shape;380;p36"/>
          <p:cNvSpPr txBox="1">
            <a:spLocks noGrp="1"/>
          </p:cNvSpPr>
          <p:nvPr>
            <p:ph type="body" idx="8"/>
          </p:nvPr>
        </p:nvSpPr>
        <p:spPr>
          <a:xfrm>
            <a:off x="1637807" y="38535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1" name="Google Shape;381;p36"/>
          <p:cNvSpPr txBox="1">
            <a:spLocks noGrp="1"/>
          </p:cNvSpPr>
          <p:nvPr>
            <p:ph type="body" idx="9"/>
          </p:nvPr>
        </p:nvSpPr>
        <p:spPr>
          <a:xfrm>
            <a:off x="5196617" y="3514763"/>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2" name="Google Shape;382;p36"/>
          <p:cNvSpPr txBox="1">
            <a:spLocks noGrp="1"/>
          </p:cNvSpPr>
          <p:nvPr>
            <p:ph type="body" idx="13"/>
          </p:nvPr>
        </p:nvSpPr>
        <p:spPr>
          <a:xfrm>
            <a:off x="5196617" y="3858195"/>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3" name="Google Shape;383;p36"/>
          <p:cNvSpPr txBox="1">
            <a:spLocks noGrp="1"/>
          </p:cNvSpPr>
          <p:nvPr>
            <p:ph type="body" idx="14"/>
          </p:nvPr>
        </p:nvSpPr>
        <p:spPr>
          <a:xfrm>
            <a:off x="8755426" y="3514763"/>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4" name="Google Shape;384;p36"/>
          <p:cNvSpPr txBox="1">
            <a:spLocks noGrp="1"/>
          </p:cNvSpPr>
          <p:nvPr>
            <p:ph type="body" idx="15"/>
          </p:nvPr>
        </p:nvSpPr>
        <p:spPr>
          <a:xfrm>
            <a:off x="8755426" y="3858195"/>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5" name="Google Shape;385;p36"/>
          <p:cNvSpPr/>
          <p:nvPr/>
        </p:nvSpPr>
        <p:spPr>
          <a:xfrm>
            <a:off x="1334790" y="5421291"/>
            <a:ext cx="204900" cy="273000"/>
          </a:xfrm>
          <a:prstGeom prst="ellipse">
            <a:avLst/>
          </a:prstGeom>
          <a:solidFill>
            <a:srgbClr val="D0F548"/>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86" name="Google Shape;386;p36"/>
          <p:cNvSpPr/>
          <p:nvPr/>
        </p:nvSpPr>
        <p:spPr>
          <a:xfrm>
            <a:off x="11480281" y="5421291"/>
            <a:ext cx="204900" cy="273000"/>
          </a:xfrm>
          <a:prstGeom prst="ellipse">
            <a:avLst/>
          </a:prstGeom>
          <a:solidFill>
            <a:srgbClr val="D0F548"/>
          </a:soli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387" name="Google Shape;387;p36"/>
          <p:cNvSpPr txBox="1">
            <a:spLocks noGrp="1"/>
          </p:cNvSpPr>
          <p:nvPr>
            <p:ph type="body" idx="16"/>
          </p:nvPr>
        </p:nvSpPr>
        <p:spPr>
          <a:xfrm>
            <a:off x="2867015" y="6320695"/>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8" name="Google Shape;388;p36"/>
          <p:cNvSpPr txBox="1">
            <a:spLocks noGrp="1"/>
          </p:cNvSpPr>
          <p:nvPr>
            <p:ph type="body" idx="17"/>
          </p:nvPr>
        </p:nvSpPr>
        <p:spPr>
          <a:xfrm>
            <a:off x="2867015" y="66641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89" name="Google Shape;389;p36"/>
          <p:cNvSpPr txBox="1">
            <a:spLocks noGrp="1"/>
          </p:cNvSpPr>
          <p:nvPr>
            <p:ph type="body" idx="18"/>
          </p:nvPr>
        </p:nvSpPr>
        <p:spPr>
          <a:xfrm>
            <a:off x="6467337" y="6320695"/>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0" name="Google Shape;390;p36"/>
          <p:cNvSpPr txBox="1">
            <a:spLocks noGrp="1"/>
          </p:cNvSpPr>
          <p:nvPr>
            <p:ph type="body" idx="19"/>
          </p:nvPr>
        </p:nvSpPr>
        <p:spPr>
          <a:xfrm>
            <a:off x="6467337" y="6664130"/>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1" name="Google Shape;391;p36"/>
          <p:cNvSpPr txBox="1">
            <a:spLocks noGrp="1"/>
          </p:cNvSpPr>
          <p:nvPr>
            <p:ph type="body" idx="20"/>
          </p:nvPr>
        </p:nvSpPr>
        <p:spPr>
          <a:xfrm>
            <a:off x="9329881" y="6311354"/>
            <a:ext cx="2048100" cy="3378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2" name="Google Shape;392;p36"/>
          <p:cNvSpPr txBox="1">
            <a:spLocks noGrp="1"/>
          </p:cNvSpPr>
          <p:nvPr>
            <p:ph type="body" idx="21"/>
          </p:nvPr>
        </p:nvSpPr>
        <p:spPr>
          <a:xfrm>
            <a:off x="9329881" y="6654784"/>
            <a:ext cx="2048100" cy="9558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3" name="Google Shape;393;p36"/>
          <p:cNvSpPr/>
          <p:nvPr/>
        </p:nvSpPr>
        <p:spPr>
          <a:xfrm>
            <a:off x="689775" y="-243989"/>
            <a:ext cx="93300" cy="1748100"/>
          </a:xfrm>
          <a:prstGeom prst="roundRect">
            <a:avLst>
              <a:gd name="adj" fmla="val 1674"/>
            </a:avLst>
          </a:prstGeom>
          <a:gradFill>
            <a:gsLst>
              <a:gs pos="0">
                <a:srgbClr val="00A2FF"/>
              </a:gs>
              <a:gs pos="100000">
                <a:srgbClr val="8EFFCB"/>
              </a:gs>
            </a:gsLst>
            <a:lin ang="16200038"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394" name="Google Shape;394;p36"/>
          <p:cNvSpPr txBox="1">
            <a:spLocks noGrp="1"/>
          </p:cNvSpPr>
          <p:nvPr>
            <p:ph type="body" idx="22"/>
          </p:nvPr>
        </p:nvSpPr>
        <p:spPr>
          <a:xfrm>
            <a:off x="1178347" y="806442"/>
            <a:ext cx="10648200" cy="9405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5" name="Google Shape;395;p36"/>
          <p:cNvSpPr txBox="1">
            <a:spLocks noGrp="1"/>
          </p:cNvSpPr>
          <p:nvPr>
            <p:ph type="sldNum" idx="12"/>
          </p:nvPr>
        </p:nvSpPr>
        <p:spPr>
          <a:xfrm>
            <a:off x="11692502" y="1354902"/>
            <a:ext cx="258900" cy="3375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FFFFFF"/>
              </a:buClr>
              <a:buSzPts val="1900"/>
              <a:buFont typeface="Helvetica Neue"/>
              <a:buNone/>
              <a:defRPr sz="1900" b="0">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efault Text Content">
  <p:cSld name="Default Text Content 2">
    <p:spTree>
      <p:nvGrpSpPr>
        <p:cNvPr id="1" name="Shape 396"/>
        <p:cNvGrpSpPr/>
        <p:nvPr/>
      </p:nvGrpSpPr>
      <p:grpSpPr>
        <a:xfrm>
          <a:off x="0" y="0"/>
          <a:ext cx="0" cy="0"/>
          <a:chOff x="0" y="0"/>
          <a:chExt cx="0" cy="0"/>
        </a:xfrm>
      </p:grpSpPr>
      <p:sp>
        <p:nvSpPr>
          <p:cNvPr id="397" name="Google Shape;397;p37"/>
          <p:cNvSpPr/>
          <p:nvPr/>
        </p:nvSpPr>
        <p:spPr>
          <a:xfrm>
            <a:off x="1252769" y="-2941"/>
            <a:ext cx="58500" cy="1247100"/>
          </a:xfrm>
          <a:prstGeom prst="roundRect">
            <a:avLst>
              <a:gd name="adj" fmla="val 0"/>
            </a:avLst>
          </a:prstGeom>
          <a:gradFill>
            <a:gsLst>
              <a:gs pos="0">
                <a:srgbClr val="8EFCCB"/>
              </a:gs>
              <a:gs pos="100000">
                <a:srgbClr val="00A2FF"/>
              </a:gs>
            </a:gsLst>
            <a:lin ang="16200038"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200"/>
              <a:buFont typeface="Trebuchet MS"/>
              <a:buNone/>
            </a:pPr>
            <a:endParaRPr sz="2200" b="0" i="0" u="none" strike="noStrike" cap="none">
              <a:solidFill>
                <a:srgbClr val="FFFFFF"/>
              </a:solidFill>
              <a:latin typeface="Trebuchet MS"/>
              <a:ea typeface="Trebuchet MS"/>
              <a:cs typeface="Trebuchet MS"/>
              <a:sym typeface="Trebuchet MS"/>
            </a:endParaRPr>
          </a:p>
        </p:txBody>
      </p:sp>
      <p:sp>
        <p:nvSpPr>
          <p:cNvPr id="398" name="Google Shape;398;p37"/>
          <p:cNvSpPr txBox="1">
            <a:spLocks noGrp="1"/>
          </p:cNvSpPr>
          <p:nvPr>
            <p:ph type="body" idx="1"/>
          </p:nvPr>
        </p:nvSpPr>
        <p:spPr>
          <a:xfrm>
            <a:off x="1633291" y="522560"/>
            <a:ext cx="8293200" cy="7326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500"/>
              </a:spcBef>
              <a:spcAft>
                <a:spcPts val="0"/>
              </a:spcAft>
              <a:buClr>
                <a:srgbClr val="FFFFFF"/>
              </a:buClr>
              <a:buSzPts val="2200"/>
              <a:buFont typeface="Helvetica Neue"/>
              <a:buNone/>
              <a:defRPr sz="2200"/>
            </a:lvl1pPr>
            <a:lvl2pPr marL="914400" lvl="1" indent="-228600" algn="l" rtl="0">
              <a:lnSpc>
                <a:spcPct val="125000"/>
              </a:lnSpc>
              <a:spcBef>
                <a:spcPts val="500"/>
              </a:spcBef>
              <a:spcAft>
                <a:spcPts val="0"/>
              </a:spcAft>
              <a:buClr>
                <a:srgbClr val="FFFFFF"/>
              </a:buClr>
              <a:buSzPts val="2200"/>
              <a:buFont typeface="Helvetica Neue"/>
              <a:buNone/>
              <a:defRPr sz="2200"/>
            </a:lvl2pPr>
            <a:lvl3pPr marL="1371600" lvl="2" indent="-228600" algn="l" rtl="0">
              <a:lnSpc>
                <a:spcPct val="125000"/>
              </a:lnSpc>
              <a:spcBef>
                <a:spcPts val="500"/>
              </a:spcBef>
              <a:spcAft>
                <a:spcPts val="0"/>
              </a:spcAft>
              <a:buClr>
                <a:srgbClr val="FFFFFF"/>
              </a:buClr>
              <a:buSzPts val="2200"/>
              <a:buFont typeface="Helvetica Neue"/>
              <a:buNone/>
              <a:defRPr sz="2200"/>
            </a:lvl3pPr>
            <a:lvl4pPr marL="1828800" lvl="3" indent="-228600" algn="l" rtl="0">
              <a:lnSpc>
                <a:spcPct val="125000"/>
              </a:lnSpc>
              <a:spcBef>
                <a:spcPts val="500"/>
              </a:spcBef>
              <a:spcAft>
                <a:spcPts val="0"/>
              </a:spcAft>
              <a:buClr>
                <a:srgbClr val="FFFFFF"/>
              </a:buClr>
              <a:buSzPts val="2200"/>
              <a:buFont typeface="Helvetica Neue"/>
              <a:buNone/>
              <a:defRPr sz="2200"/>
            </a:lvl4pPr>
            <a:lvl5pPr marL="2286000" lvl="4" indent="-228600" algn="l" rtl="0">
              <a:lnSpc>
                <a:spcPct val="125000"/>
              </a:lnSpc>
              <a:spcBef>
                <a:spcPts val="500"/>
              </a:spcBef>
              <a:spcAft>
                <a:spcPts val="0"/>
              </a:spcAft>
              <a:buClr>
                <a:srgbClr val="FFFFFF"/>
              </a:buClr>
              <a:buSzPts val="2200"/>
              <a:buFont typeface="Helvetica Neue"/>
              <a:buNone/>
              <a:defRPr sz="2200"/>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399" name="Google Shape;399;p37"/>
          <p:cNvSpPr txBox="1">
            <a:spLocks noGrp="1"/>
          </p:cNvSpPr>
          <p:nvPr>
            <p:ph type="body" idx="2"/>
          </p:nvPr>
        </p:nvSpPr>
        <p:spPr>
          <a:xfrm>
            <a:off x="2637134" y="3522973"/>
            <a:ext cx="8247900" cy="42537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600"/>
              </a:spcBef>
              <a:spcAft>
                <a:spcPts val="0"/>
              </a:spcAft>
              <a:buClr>
                <a:srgbClr val="FFFFFF"/>
              </a:buClr>
              <a:buSzPts val="2800"/>
              <a:buNone/>
              <a:defRPr/>
            </a:lvl1pPr>
            <a:lvl2pPr marL="914400" lvl="1" indent="-228600" algn="l" rtl="0">
              <a:lnSpc>
                <a:spcPct val="125000"/>
              </a:lnSpc>
              <a:spcBef>
                <a:spcPts val="600"/>
              </a:spcBef>
              <a:spcAft>
                <a:spcPts val="0"/>
              </a:spcAft>
              <a:buClr>
                <a:srgbClr val="FFFFFF"/>
              </a:buClr>
              <a:buSzPts val="2800"/>
              <a:buNone/>
              <a:defRPr/>
            </a:lvl2pPr>
            <a:lvl3pPr marL="1371600" lvl="2" indent="-228600" algn="l" rtl="0">
              <a:lnSpc>
                <a:spcPct val="125000"/>
              </a:lnSpc>
              <a:spcBef>
                <a:spcPts val="600"/>
              </a:spcBef>
              <a:spcAft>
                <a:spcPts val="0"/>
              </a:spcAft>
              <a:buClr>
                <a:srgbClr val="FFFFFF"/>
              </a:buClr>
              <a:buSzPts val="2800"/>
              <a:buNone/>
              <a:defRPr/>
            </a:lvl3pPr>
            <a:lvl4pPr marL="1828800" lvl="3" indent="-228600" algn="l" rtl="0">
              <a:lnSpc>
                <a:spcPct val="125000"/>
              </a:lnSpc>
              <a:spcBef>
                <a:spcPts val="600"/>
              </a:spcBef>
              <a:spcAft>
                <a:spcPts val="0"/>
              </a:spcAft>
              <a:buClr>
                <a:srgbClr val="FFFFFF"/>
              </a:buClr>
              <a:buSzPts val="2800"/>
              <a:buNone/>
              <a:defRPr/>
            </a:lvl4pPr>
            <a:lvl5pPr marL="2286000" lvl="4" indent="-228600" algn="l" rtl="0">
              <a:lnSpc>
                <a:spcPct val="125000"/>
              </a:lnSpc>
              <a:spcBef>
                <a:spcPts val="600"/>
              </a:spcBef>
              <a:spcAft>
                <a:spcPts val="0"/>
              </a:spcAft>
              <a:buClr>
                <a:srgbClr val="FFFFFF"/>
              </a:buClr>
              <a:buSzPts val="2800"/>
              <a:buNone/>
              <a:defRPr/>
            </a:lvl5pPr>
            <a:lvl6pPr marL="2743200" lvl="5" indent="-228600" algn="l" rtl="0">
              <a:lnSpc>
                <a:spcPct val="125000"/>
              </a:lnSpc>
              <a:spcBef>
                <a:spcPts val="600"/>
              </a:spcBef>
              <a:spcAft>
                <a:spcPts val="0"/>
              </a:spcAft>
              <a:buClr>
                <a:srgbClr val="FFFFFF"/>
              </a:buClr>
              <a:buSzPts val="2800"/>
              <a:buNone/>
              <a:defRPr/>
            </a:lvl6pPr>
            <a:lvl7pPr marL="3200400" lvl="6" indent="-228600" algn="l" rtl="0">
              <a:lnSpc>
                <a:spcPct val="125000"/>
              </a:lnSpc>
              <a:spcBef>
                <a:spcPts val="600"/>
              </a:spcBef>
              <a:spcAft>
                <a:spcPts val="0"/>
              </a:spcAft>
              <a:buClr>
                <a:srgbClr val="FFFFFF"/>
              </a:buClr>
              <a:buSzPts val="2800"/>
              <a:buNone/>
              <a:defRPr/>
            </a:lvl7pPr>
            <a:lvl8pPr marL="3657600" lvl="7" indent="-228600" algn="l" rtl="0">
              <a:lnSpc>
                <a:spcPct val="125000"/>
              </a:lnSpc>
              <a:spcBef>
                <a:spcPts val="600"/>
              </a:spcBef>
              <a:spcAft>
                <a:spcPts val="0"/>
              </a:spcAft>
              <a:buClr>
                <a:srgbClr val="FFFFFF"/>
              </a:buClr>
              <a:buSzPts val="2800"/>
              <a:buNone/>
              <a:defRPr/>
            </a:lvl8pPr>
            <a:lvl9pPr marL="4114800" lvl="8" indent="-228600" algn="l" rtl="0">
              <a:lnSpc>
                <a:spcPct val="125000"/>
              </a:lnSpc>
              <a:spcBef>
                <a:spcPts val="600"/>
              </a:spcBef>
              <a:spcAft>
                <a:spcPts val="0"/>
              </a:spcAft>
              <a:buClr>
                <a:srgbClr val="FFFFFF"/>
              </a:buClr>
              <a:buSzPts val="2800"/>
              <a:buNone/>
              <a:defRPr/>
            </a:lvl9pPr>
          </a:lstStyle>
          <a:p>
            <a:endParaRPr/>
          </a:p>
        </p:txBody>
      </p:sp>
      <p:sp>
        <p:nvSpPr>
          <p:cNvPr id="400" name="Google Shape;400;p37"/>
          <p:cNvSpPr txBox="1">
            <a:spLocks noGrp="1"/>
          </p:cNvSpPr>
          <p:nvPr>
            <p:ph type="sldNum" idx="12"/>
          </p:nvPr>
        </p:nvSpPr>
        <p:spPr>
          <a:xfrm>
            <a:off x="11081611" y="744357"/>
            <a:ext cx="206400" cy="2889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1pPr>
            <a:lvl2pPr marL="0" marR="0" lvl="1"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2pPr>
            <a:lvl3pPr marL="0" marR="0" lvl="2"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3pPr>
            <a:lvl4pPr marL="0" marR="0" lvl="3"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4pPr>
            <a:lvl5pPr marL="0" marR="0" lvl="4"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5pPr>
            <a:lvl6pPr marL="0" marR="0" lvl="5"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6pPr>
            <a:lvl7pPr marL="0" marR="0" lvl="6"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7pPr>
            <a:lvl8pPr marL="0" marR="0" lvl="7"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8pPr>
            <a:lvl9pPr marL="0" marR="0" lvl="8" indent="0" algn="ctr" rtl="0">
              <a:lnSpc>
                <a:spcPct val="100000"/>
              </a:lnSpc>
              <a:spcBef>
                <a:spcPts val="0"/>
              </a:spcBef>
              <a:spcAft>
                <a:spcPts val="0"/>
              </a:spcAft>
              <a:buClr>
                <a:srgbClr val="FFFFFF"/>
              </a:buClr>
              <a:buSzPts val="1400"/>
              <a:buFont typeface="Avenir"/>
              <a:buNone/>
              <a:defRPr sz="1400">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sz="1900">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ページ10">
  <p:cSld name="ページ10">
    <p:bg>
      <p:bgPr>
        <a:solidFill>
          <a:srgbClr val="F0F5FB"/>
        </a:solidFill>
        <a:effectLst/>
      </p:bgPr>
    </p:bg>
    <p:spTree>
      <p:nvGrpSpPr>
        <p:cNvPr id="1" name="Shape 67"/>
        <p:cNvGrpSpPr/>
        <p:nvPr/>
      </p:nvGrpSpPr>
      <p:grpSpPr>
        <a:xfrm>
          <a:off x="0" y="0"/>
          <a:ext cx="0" cy="0"/>
          <a:chOff x="0" y="0"/>
          <a:chExt cx="0" cy="0"/>
        </a:xfrm>
      </p:grpSpPr>
      <p:sp>
        <p:nvSpPr>
          <p:cNvPr id="68" name="Google Shape;68;p6"/>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69" name="Google Shape;69;p6"/>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70" name="Google Shape;70;p6"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71" name="Google Shape;71;p6"/>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2" name="Google Shape;72;p6"/>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6" descr="business-top-13489a51dde4311cd5a25a2c549249d464be445204e66f3075a7d61d349db55a.png"/>
          <p:cNvPicPr preferRelativeResize="0"/>
          <p:nvPr/>
        </p:nvPicPr>
        <p:blipFill rotWithShape="1">
          <a:blip r:embed="rId3">
            <a:alphaModFix/>
          </a:blip>
          <a:srcRect l="3835" t="260" b="40579"/>
          <a:stretch/>
        </p:blipFill>
        <p:spPr>
          <a:xfrm>
            <a:off x="500785" y="5000158"/>
            <a:ext cx="12505969" cy="4770101"/>
          </a:xfrm>
          <a:prstGeom prst="rect">
            <a:avLst/>
          </a:prstGeom>
          <a:noFill/>
          <a:ln>
            <a:noFill/>
          </a:ln>
        </p:spPr>
      </p:pic>
      <p:sp>
        <p:nvSpPr>
          <p:cNvPr id="74" name="Google Shape;74;p6"/>
          <p:cNvSpPr/>
          <p:nvPr/>
        </p:nvSpPr>
        <p:spPr>
          <a:xfrm>
            <a:off x="500147" y="4995355"/>
            <a:ext cx="12718344" cy="4911343"/>
          </a:xfrm>
          <a:prstGeom prst="rect">
            <a:avLst/>
          </a:prstGeom>
          <a:gradFill>
            <a:gsLst>
              <a:gs pos="0">
                <a:srgbClr val="00D4C1">
                  <a:alpha val="70980"/>
                </a:srgbClr>
              </a:gs>
              <a:gs pos="100000">
                <a:srgbClr val="6DA7FF">
                  <a:alpha val="70980"/>
                </a:srgbClr>
              </a:gs>
            </a:gsLst>
            <a:lin ang="9228586"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ページ14">
  <p:cSld name="ページ14">
    <p:bg>
      <p:bgPr>
        <a:solidFill>
          <a:srgbClr val="F0F5FB"/>
        </a:solidFill>
        <a:effectLst/>
      </p:bgPr>
    </p:bg>
    <p:spTree>
      <p:nvGrpSpPr>
        <p:cNvPr id="1" name="Shape 75"/>
        <p:cNvGrpSpPr/>
        <p:nvPr/>
      </p:nvGrpSpPr>
      <p:grpSpPr>
        <a:xfrm>
          <a:off x="0" y="0"/>
          <a:ext cx="0" cy="0"/>
          <a:chOff x="0" y="0"/>
          <a:chExt cx="0" cy="0"/>
        </a:xfrm>
      </p:grpSpPr>
      <p:sp>
        <p:nvSpPr>
          <p:cNvPr id="76" name="Google Shape;76;p7"/>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77" name="Google Shape;77;p7"/>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78" name="Google Shape;78;p7"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79" name="Google Shape;79;p7"/>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80" name="Google Shape;80;p7"/>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7"/>
          <p:cNvSpPr/>
          <p:nvPr/>
        </p:nvSpPr>
        <p:spPr>
          <a:xfrm>
            <a:off x="512847" y="5171653"/>
            <a:ext cx="12718344" cy="4696945"/>
          </a:xfrm>
          <a:prstGeom prst="rect">
            <a:avLst/>
          </a:prstGeom>
          <a:solidFill>
            <a:srgbClr val="00D4C1">
              <a:alpha val="22745"/>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ページ13">
  <p:cSld name="ページ13">
    <p:bg>
      <p:bgPr>
        <a:solidFill>
          <a:srgbClr val="F0F5FB"/>
        </a:solidFill>
        <a:effectLst/>
      </p:bgPr>
    </p:bg>
    <p:spTree>
      <p:nvGrpSpPr>
        <p:cNvPr id="1" name="Shape 82"/>
        <p:cNvGrpSpPr/>
        <p:nvPr/>
      </p:nvGrpSpPr>
      <p:grpSpPr>
        <a:xfrm>
          <a:off x="0" y="0"/>
          <a:ext cx="0" cy="0"/>
          <a:chOff x="0" y="0"/>
          <a:chExt cx="0" cy="0"/>
        </a:xfrm>
      </p:grpSpPr>
      <p:sp>
        <p:nvSpPr>
          <p:cNvPr id="83" name="Google Shape;83;p8"/>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84" name="Google Shape;84;p8"/>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85" name="Google Shape;85;p8"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86" name="Google Shape;86;p8"/>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p8"/>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8"/>
          <p:cNvSpPr/>
          <p:nvPr/>
        </p:nvSpPr>
        <p:spPr>
          <a:xfrm>
            <a:off x="512847" y="5171653"/>
            <a:ext cx="12718344" cy="4696945"/>
          </a:xfrm>
          <a:prstGeom prst="rect">
            <a:avLst/>
          </a:prstGeom>
          <a:solidFill>
            <a:srgbClr val="6DA7FF">
              <a:alpha val="24705"/>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ページ1">
  <p:cSld name="ページ1">
    <p:bg>
      <p:bgPr>
        <a:solidFill>
          <a:srgbClr val="F0F5FB"/>
        </a:solidFill>
        <a:effectLst/>
      </p:bgPr>
    </p:bg>
    <p:spTree>
      <p:nvGrpSpPr>
        <p:cNvPr id="1" name="Shape 89"/>
        <p:cNvGrpSpPr/>
        <p:nvPr/>
      </p:nvGrpSpPr>
      <p:grpSpPr>
        <a:xfrm>
          <a:off x="0" y="0"/>
          <a:ext cx="0" cy="0"/>
          <a:chOff x="0" y="0"/>
          <a:chExt cx="0" cy="0"/>
        </a:xfrm>
      </p:grpSpPr>
      <p:sp>
        <p:nvSpPr>
          <p:cNvPr id="90" name="Google Shape;90;p9"/>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91" name="Google Shape;91;p9"/>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92" name="Google Shape;92;p9"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93" name="Google Shape;93;p9"/>
          <p:cNvSpPr txBox="1">
            <a:spLocks noGrp="1"/>
          </p:cNvSpPr>
          <p:nvPr>
            <p:ph type="title"/>
          </p:nvPr>
        </p:nvSpPr>
        <p:spPr>
          <a:xfrm>
            <a:off x="1217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9"/>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ページ11">
  <p:cSld name="ページ11">
    <p:bg>
      <p:bgPr>
        <a:solidFill>
          <a:srgbClr val="F0F5FB"/>
        </a:solidFill>
        <a:effectLst/>
      </p:bgPr>
    </p:bg>
    <p:spTree>
      <p:nvGrpSpPr>
        <p:cNvPr id="1" name="Shape 95"/>
        <p:cNvGrpSpPr/>
        <p:nvPr/>
      </p:nvGrpSpPr>
      <p:grpSpPr>
        <a:xfrm>
          <a:off x="0" y="0"/>
          <a:ext cx="0" cy="0"/>
          <a:chOff x="0" y="0"/>
          <a:chExt cx="0" cy="0"/>
        </a:xfrm>
      </p:grpSpPr>
      <p:sp>
        <p:nvSpPr>
          <p:cNvPr id="96" name="Google Shape;96;p10"/>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97" name="Google Shape;97;p10"/>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98" name="Google Shape;98;p10"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pic>
        <p:nvPicPr>
          <p:cNvPr id="99" name="Google Shape;99;p10" descr="アセット 4.png"/>
          <p:cNvPicPr preferRelativeResize="0"/>
          <p:nvPr/>
        </p:nvPicPr>
        <p:blipFill rotWithShape="1">
          <a:blip r:embed="rId3">
            <a:alphaModFix amt="12984"/>
          </a:blip>
          <a:srcRect/>
          <a:stretch/>
        </p:blipFill>
        <p:spPr>
          <a:xfrm rot="-5400000">
            <a:off x="-745880" y="8236129"/>
            <a:ext cx="2035071" cy="185656"/>
          </a:xfrm>
          <a:prstGeom prst="rect">
            <a:avLst/>
          </a:prstGeom>
          <a:noFill/>
          <a:ln>
            <a:noFill/>
          </a:ln>
        </p:spPr>
      </p:pic>
      <p:sp>
        <p:nvSpPr>
          <p:cNvPr id="100" name="Google Shape;100;p10"/>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101" name="Google Shape;101;p10"/>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102" name="Google Shape;102;p10" descr="business-top-13489a51dde4311cd5a25a2c549249d464be445204e66f3075a7d61d349db55a.png"/>
          <p:cNvPicPr preferRelativeResize="0"/>
          <p:nvPr/>
        </p:nvPicPr>
        <p:blipFill rotWithShape="1">
          <a:blip r:embed="rId4">
            <a:alphaModFix/>
          </a:blip>
          <a:srcRect l="3835" t="5009" b="27978"/>
          <a:stretch/>
        </p:blipFill>
        <p:spPr>
          <a:xfrm>
            <a:off x="500785" y="4367070"/>
            <a:ext cx="12505969" cy="5403190"/>
          </a:xfrm>
          <a:prstGeom prst="rect">
            <a:avLst/>
          </a:prstGeom>
          <a:noFill/>
          <a:ln>
            <a:noFill/>
          </a:ln>
        </p:spPr>
      </p:pic>
      <p:sp>
        <p:nvSpPr>
          <p:cNvPr id="103" name="Google Shape;103;p10"/>
          <p:cNvSpPr/>
          <p:nvPr/>
        </p:nvSpPr>
        <p:spPr>
          <a:xfrm>
            <a:off x="512847" y="4357549"/>
            <a:ext cx="12718344" cy="5536449"/>
          </a:xfrm>
          <a:prstGeom prst="rect">
            <a:avLst/>
          </a:prstGeom>
          <a:gradFill>
            <a:gsLst>
              <a:gs pos="0">
                <a:srgbClr val="00D4C1">
                  <a:alpha val="70980"/>
                </a:srgbClr>
              </a:gs>
              <a:gs pos="100000">
                <a:srgbClr val="6DA7FF">
                  <a:alpha val="70980"/>
                </a:srgbClr>
              </a:gs>
            </a:gsLst>
            <a:lin ang="9228586"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ページ6">
  <p:cSld name="ページ6">
    <p:bg>
      <p:bgPr>
        <a:solidFill>
          <a:srgbClr val="F0F5FB"/>
        </a:solidFill>
        <a:effectLst/>
      </p:bgPr>
    </p:bg>
    <p:spTree>
      <p:nvGrpSpPr>
        <p:cNvPr id="1" name="Shape 104"/>
        <p:cNvGrpSpPr/>
        <p:nvPr/>
      </p:nvGrpSpPr>
      <p:grpSpPr>
        <a:xfrm>
          <a:off x="0" y="0"/>
          <a:ext cx="0" cy="0"/>
          <a:chOff x="0" y="0"/>
          <a:chExt cx="0" cy="0"/>
        </a:xfrm>
      </p:grpSpPr>
      <p:sp>
        <p:nvSpPr>
          <p:cNvPr id="105" name="Google Shape;105;p11"/>
          <p:cNvSpPr/>
          <p:nvPr/>
        </p:nvSpPr>
        <p:spPr>
          <a:xfrm>
            <a:off x="-1" y="0"/>
            <a:ext cx="817316" cy="1015356"/>
          </a:xfrm>
          <a:prstGeom prst="rect">
            <a:avLst/>
          </a:prstGeom>
          <a:gradFill>
            <a:gsLst>
              <a:gs pos="0">
                <a:srgbClr val="0DD3C1"/>
              </a:gs>
              <a:gs pos="100000">
                <a:srgbClr val="70A9FF"/>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106" name="Google Shape;106;p11"/>
          <p:cNvSpPr/>
          <p:nvPr/>
        </p:nvSpPr>
        <p:spPr>
          <a:xfrm>
            <a:off x="514350" y="747563"/>
            <a:ext cx="12553702" cy="9055300"/>
          </a:xfrm>
          <a:prstGeom prst="roundRect">
            <a:avLst>
              <a:gd name="adj" fmla="val 421"/>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pic>
        <p:nvPicPr>
          <p:cNvPr id="107" name="Google Shape;107;p11" descr="レイヤー 0.png"/>
          <p:cNvPicPr preferRelativeResize="0"/>
          <p:nvPr/>
        </p:nvPicPr>
        <p:blipFill rotWithShape="1">
          <a:blip r:embed="rId2">
            <a:alphaModFix/>
          </a:blip>
          <a:srcRect/>
          <a:stretch/>
        </p:blipFill>
        <p:spPr>
          <a:xfrm>
            <a:off x="-205780" y="-157361"/>
            <a:ext cx="431801" cy="431801"/>
          </a:xfrm>
          <a:prstGeom prst="rect">
            <a:avLst/>
          </a:prstGeom>
          <a:noFill/>
          <a:ln>
            <a:noFill/>
          </a:ln>
        </p:spPr>
      </p:pic>
      <p:sp>
        <p:nvSpPr>
          <p:cNvPr id="108" name="Google Shape;108;p11"/>
          <p:cNvSpPr txBox="1">
            <a:spLocks noGrp="1"/>
          </p:cNvSpPr>
          <p:nvPr>
            <p:ph type="title"/>
          </p:nvPr>
        </p:nvSpPr>
        <p:spPr>
          <a:xfrm>
            <a:off x="1090351" y="176796"/>
            <a:ext cx="3441147" cy="431801"/>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Helvetica Neue"/>
              <a:buNone/>
              <a:defRPr sz="24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109" name="Google Shape;109;p11"/>
          <p:cNvSpPr txBox="1">
            <a:spLocks noGrp="1"/>
          </p:cNvSpPr>
          <p:nvPr>
            <p:ph type="sldNum" idx="12"/>
          </p:nvPr>
        </p:nvSpPr>
        <p:spPr>
          <a:xfrm>
            <a:off x="12244571" y="113296"/>
            <a:ext cx="509836" cy="53340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1"/>
          <p:cNvSpPr/>
          <p:nvPr/>
        </p:nvSpPr>
        <p:spPr>
          <a:xfrm>
            <a:off x="514350" y="7717811"/>
            <a:ext cx="12553702" cy="2035072"/>
          </a:xfrm>
          <a:prstGeom prst="rect">
            <a:avLst/>
          </a:prstGeom>
          <a:solidFill>
            <a:srgbClr val="00D4C1">
              <a:alpha val="23137"/>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5.jp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54388" y="-57631"/>
            <a:ext cx="13172527" cy="10012546"/>
          </a:xfrm>
          <a:prstGeom prst="rect">
            <a:avLst/>
          </a:prstGeom>
          <a:gradFill>
            <a:gsLst>
              <a:gs pos="0">
                <a:srgbClr val="0DD3C1">
                  <a:alpha val="70980"/>
                </a:srgbClr>
              </a:gs>
              <a:gs pos="100000">
                <a:srgbClr val="70A9FF">
                  <a:alpha val="70980"/>
                </a:srgbClr>
              </a:gs>
            </a:gsLst>
            <a:lin ang="2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Arial"/>
              <a:buNone/>
            </a:pPr>
            <a:endParaRPr sz="2200" b="0" i="0" u="none" strike="noStrike" cap="none">
              <a:solidFill>
                <a:srgbClr val="FFFFFF"/>
              </a:solidFill>
              <a:latin typeface="Arial"/>
              <a:ea typeface="Arial"/>
              <a:cs typeface="Arial"/>
              <a:sym typeface="Arial"/>
            </a:endParaRPr>
          </a:p>
        </p:txBody>
      </p:sp>
      <p:sp>
        <p:nvSpPr>
          <p:cNvPr id="7" name="Google Shape;7;p1"/>
          <p:cNvSpPr txBox="1"/>
          <p:nvPr/>
        </p:nvSpPr>
        <p:spPr>
          <a:xfrm>
            <a:off x="11239042" y="113296"/>
            <a:ext cx="1515365" cy="457200"/>
          </a:xfrm>
          <a:prstGeom prst="rect">
            <a:avLst/>
          </a:prstGeom>
          <a:noFill/>
          <a:ln>
            <a:noFill/>
          </a:ln>
        </p:spPr>
        <p:txBody>
          <a:bodyPr spcFirstLastPara="1" wrap="square" lIns="50800" tIns="50800" rIns="50800" bIns="50800" anchor="t" anchorCtr="0">
            <a:noAutofit/>
          </a:bodyPr>
          <a:lstStyle/>
          <a:p>
            <a:pPr marL="0" marR="0" lvl="0" indent="0" algn="r" rtl="0">
              <a:lnSpc>
                <a:spcPct val="100000"/>
              </a:lnSpc>
              <a:spcBef>
                <a:spcPts val="0"/>
              </a:spcBef>
              <a:spcAft>
                <a:spcPts val="0"/>
              </a:spcAft>
              <a:buClr>
                <a:srgbClr val="FFFFFF"/>
              </a:buClr>
              <a:buSzPts val="2800"/>
              <a:buFont typeface="Helvetica Neue"/>
              <a:buNone/>
            </a:pPr>
            <a:endParaRPr sz="2800" b="1" i="0" u="none" strike="noStrike" cap="none">
              <a:solidFill>
                <a:srgbClr val="FFFFFF"/>
              </a:solidFill>
              <a:latin typeface="Helvetica Neue"/>
              <a:ea typeface="Helvetica Neue"/>
              <a:cs typeface="Helvetica Neue"/>
              <a:sym typeface="Helvetica Neue"/>
            </a:endParaRPr>
          </a:p>
        </p:txBody>
      </p:sp>
      <p:sp>
        <p:nvSpPr>
          <p:cNvPr id="8" name="Google Shape;8;p1"/>
          <p:cNvSpPr txBox="1">
            <a:spLocks noGrp="1"/>
          </p:cNvSpPr>
          <p:nvPr>
            <p:ph type="title"/>
          </p:nvPr>
        </p:nvSpPr>
        <p:spPr>
          <a:xfrm>
            <a:off x="952500" y="254000"/>
            <a:ext cx="11099800" cy="2159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9" name="Google Shape;9;p1"/>
          <p:cNvSpPr txBox="1">
            <a:spLocks noGrp="1"/>
          </p:cNvSpPr>
          <p:nvPr>
            <p:ph type="body" idx="1"/>
          </p:nvPr>
        </p:nvSpPr>
        <p:spPr>
          <a:xfrm>
            <a:off x="952500" y="2590800"/>
            <a:ext cx="11099800" cy="6286500"/>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1pPr>
            <a:lvl2pPr marL="914400" marR="0" lvl="1" indent="-449580"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2pPr>
            <a:lvl3pPr marL="1371600" marR="0" lvl="2" indent="-449580"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3pPr>
            <a:lvl4pPr marL="1828800" marR="0" lvl="3" indent="-449580"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4pPr>
            <a:lvl5pPr marL="2286000" marR="0" lvl="4" indent="-449579"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5pPr>
            <a:lvl6pPr marL="2743200" marR="0" lvl="5" indent="-449579"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6pPr>
            <a:lvl7pPr marL="3200400" marR="0" lvl="6" indent="-449579"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7pPr>
            <a:lvl8pPr marL="3657600" marR="0" lvl="7" indent="-449579"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8pPr>
            <a:lvl9pPr marL="4114800" marR="0" lvl="8" indent="-449579" algn="l" rtl="0">
              <a:lnSpc>
                <a:spcPct val="100000"/>
              </a:lnSpc>
              <a:spcBef>
                <a:spcPts val="4200"/>
              </a:spcBef>
              <a:spcAft>
                <a:spcPts val="0"/>
              </a:spcAft>
              <a:buClr>
                <a:srgbClr val="000000"/>
              </a:buClr>
              <a:buSzPts val="3480"/>
              <a:buFont typeface="Helvetica Neue"/>
              <a:buChar char="•"/>
              <a:defRPr sz="2400" b="0" i="0" u="none" strike="noStrike" cap="none">
                <a:solidFill>
                  <a:srgbClr val="000000"/>
                </a:solidFill>
                <a:latin typeface="Helvetica Neue"/>
                <a:ea typeface="Helvetica Neue"/>
                <a:cs typeface="Helvetica Neue"/>
                <a:sym typeface="Helvetica Neue"/>
              </a:defRPr>
            </a:lvl9pPr>
          </a:lstStyle>
          <a:p>
            <a:endParaRPr/>
          </a:p>
        </p:txBody>
      </p:sp>
      <p:sp>
        <p:nvSpPr>
          <p:cNvPr id="10" name="Google Shape;10;p1"/>
          <p:cNvSpPr txBox="1">
            <a:spLocks noGrp="1"/>
          </p:cNvSpPr>
          <p:nvPr>
            <p:ph type="sldNum" idx="12"/>
          </p:nvPr>
        </p:nvSpPr>
        <p:spPr>
          <a:xfrm>
            <a:off x="5989177" y="9296400"/>
            <a:ext cx="509837" cy="533400"/>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2800"/>
              <a:buFont typeface="Helvetica Neue"/>
              <a:buNone/>
              <a:defRPr sz="2800" b="1"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14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267"/>
        <p:cNvGrpSpPr/>
        <p:nvPr/>
      </p:nvGrpSpPr>
      <p:grpSpPr>
        <a:xfrm>
          <a:off x="0" y="0"/>
          <a:ext cx="0" cy="0"/>
          <a:chOff x="0" y="0"/>
          <a:chExt cx="0" cy="0"/>
        </a:xfrm>
      </p:grpSpPr>
      <p:sp>
        <p:nvSpPr>
          <p:cNvPr id="268" name="Google Shape;268;p24"/>
          <p:cNvSpPr txBox="1">
            <a:spLocks noGrp="1"/>
          </p:cNvSpPr>
          <p:nvPr>
            <p:ph type="body" idx="1"/>
          </p:nvPr>
        </p:nvSpPr>
        <p:spPr>
          <a:xfrm>
            <a:off x="1539590" y="3138556"/>
            <a:ext cx="10590000" cy="5461200"/>
          </a:xfrm>
          <a:prstGeom prst="rect">
            <a:avLst/>
          </a:prstGeom>
          <a:noFill/>
          <a:ln>
            <a:noFill/>
          </a:ln>
        </p:spPr>
        <p:txBody>
          <a:bodyPr spcFirstLastPara="1" wrap="square" lIns="0" tIns="0" rIns="0" bIns="0" anchor="t" anchorCtr="0">
            <a:noAutofit/>
          </a:bodyPr>
          <a:lstStyle>
            <a:lvl1pPr marL="457200" marR="0" lvl="0"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5000"/>
              </a:lnSpc>
              <a:spcBef>
                <a:spcPts val="60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9pPr>
          </a:lstStyle>
          <a:p>
            <a:endParaRPr/>
          </a:p>
        </p:txBody>
      </p:sp>
      <p:sp>
        <p:nvSpPr>
          <p:cNvPr id="269" name="Google Shape;269;p24"/>
          <p:cNvSpPr txBox="1">
            <a:spLocks noGrp="1"/>
          </p:cNvSpPr>
          <p:nvPr>
            <p:ph type="title"/>
          </p:nvPr>
        </p:nvSpPr>
        <p:spPr>
          <a:xfrm>
            <a:off x="1948462" y="1950720"/>
            <a:ext cx="10403700" cy="11877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1pPr>
            <a:lvl2pPr marR="0" lvl="1"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2pPr>
            <a:lvl3pPr marR="0" lvl="2"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3pPr>
            <a:lvl4pPr marR="0" lvl="3"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4pPr>
            <a:lvl5pPr marR="0" lvl="4"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5pPr>
            <a:lvl6pPr marR="0" lvl="5"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6pPr>
            <a:lvl7pPr marR="0" lvl="6"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7pPr>
            <a:lvl8pPr marR="0" lvl="7"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8pPr>
            <a:lvl9pPr marR="0" lvl="8" algn="l" rtl="0">
              <a:lnSpc>
                <a:spcPct val="85000"/>
              </a:lnSpc>
              <a:spcBef>
                <a:spcPts val="0"/>
              </a:spcBef>
              <a:spcAft>
                <a:spcPts val="0"/>
              </a:spcAft>
              <a:buClr>
                <a:srgbClr val="698093"/>
              </a:buClr>
              <a:buSzPts val="5500"/>
              <a:buFont typeface="Avenir"/>
              <a:buNone/>
              <a:defRPr sz="5500" b="1" i="0" u="none" strike="noStrike" cap="none">
                <a:solidFill>
                  <a:srgbClr val="698093"/>
                </a:solidFill>
                <a:latin typeface="Avenir"/>
                <a:ea typeface="Avenir"/>
                <a:cs typeface="Avenir"/>
                <a:sym typeface="Avenir"/>
              </a:defRPr>
            </a:lvl9pPr>
          </a:lstStyle>
          <a:p>
            <a:endParaRPr/>
          </a:p>
        </p:txBody>
      </p:sp>
      <p:sp>
        <p:nvSpPr>
          <p:cNvPr id="270" name="Google Shape;270;p24"/>
          <p:cNvSpPr txBox="1">
            <a:spLocks noGrp="1"/>
          </p:cNvSpPr>
          <p:nvPr>
            <p:ph type="sldNum" idx="12"/>
          </p:nvPr>
        </p:nvSpPr>
        <p:spPr>
          <a:xfrm>
            <a:off x="11692502" y="1354902"/>
            <a:ext cx="258900" cy="3375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900"/>
              <a:buFont typeface="Helvetica Neue"/>
              <a:buNone/>
              <a:defRPr sz="19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2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rogate.com/html/study/1/10#/3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progate.com/html/study/1/11#/33"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progate.com/es6/study/6/2#/7"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rogate.com/abou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hyperlink" Target="http://bit.ly/weekoflearningprogatesubmission"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bit.ly/webathon-sample-project"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bit.ly/progate-day8-slid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56"/>
          <p:cNvPicPr preferRelativeResize="0"/>
          <p:nvPr/>
        </p:nvPicPr>
        <p:blipFill rotWithShape="1">
          <a:blip r:embed="rId3">
            <a:alphaModFix/>
          </a:blip>
          <a:srcRect/>
          <a:stretch/>
        </p:blipFill>
        <p:spPr>
          <a:xfrm>
            <a:off x="0" y="0"/>
            <a:ext cx="13004800" cy="9753601"/>
          </a:xfrm>
          <a:prstGeom prst="rect">
            <a:avLst/>
          </a:prstGeom>
          <a:noFill/>
          <a:ln>
            <a:noFill/>
          </a:ln>
        </p:spPr>
      </p:pic>
      <p:sp>
        <p:nvSpPr>
          <p:cNvPr id="477" name="Google Shape;477;p56"/>
          <p:cNvSpPr txBox="1"/>
          <p:nvPr/>
        </p:nvSpPr>
        <p:spPr>
          <a:xfrm>
            <a:off x="314880" y="3687858"/>
            <a:ext cx="12375000" cy="1881900"/>
          </a:xfrm>
          <a:prstGeom prst="rect">
            <a:avLst/>
          </a:prstGeom>
          <a:noFill/>
          <a:ln>
            <a:noFill/>
          </a:ln>
        </p:spPr>
        <p:txBody>
          <a:bodyPr spcFirstLastPara="1" wrap="square" lIns="130025" tIns="65000" rIns="130025" bIns="65000" anchor="t" anchorCtr="0">
            <a:noAutofit/>
          </a:bodyPr>
          <a:lstStyle/>
          <a:p>
            <a:pPr marL="0" marR="0" lvl="0" indent="0" algn="ctr" rtl="0">
              <a:lnSpc>
                <a:spcPct val="100000"/>
              </a:lnSpc>
              <a:spcBef>
                <a:spcPts val="0"/>
              </a:spcBef>
              <a:spcAft>
                <a:spcPts val="0"/>
              </a:spcAft>
              <a:buClr>
                <a:srgbClr val="000000"/>
              </a:buClr>
              <a:buSzPts val="8700"/>
              <a:buFont typeface="Arial"/>
              <a:buNone/>
            </a:pPr>
            <a:r>
              <a:rPr lang="en-US" sz="8700" i="0" u="none" strike="noStrike" cap="none">
                <a:solidFill>
                  <a:schemeClr val="lt1"/>
                </a:solidFill>
                <a:latin typeface="Oswald Regular"/>
                <a:ea typeface="Oswald Regular"/>
                <a:cs typeface="Oswald Regular"/>
                <a:sym typeface="Oswald Regular"/>
              </a:rPr>
              <a:t>WEEK OF LEARNING</a:t>
            </a:r>
            <a:endParaRPr sz="8700" i="0" u="none" strike="noStrike" cap="none">
              <a:solidFill>
                <a:srgbClr val="000000"/>
              </a:solidFill>
              <a:latin typeface="Oswald Regular"/>
              <a:ea typeface="Oswald Regular"/>
              <a:cs typeface="Oswald Regular"/>
              <a:sym typeface="Oswald Regular"/>
            </a:endParaRPr>
          </a:p>
        </p:txBody>
      </p:sp>
      <p:cxnSp>
        <p:nvCxnSpPr>
          <p:cNvPr id="478" name="Google Shape;478;p56"/>
          <p:cNvCxnSpPr/>
          <p:nvPr/>
        </p:nvCxnSpPr>
        <p:spPr>
          <a:xfrm>
            <a:off x="2363371" y="3573046"/>
            <a:ext cx="8227800" cy="0"/>
          </a:xfrm>
          <a:prstGeom prst="straightConnector1">
            <a:avLst/>
          </a:prstGeom>
          <a:noFill/>
          <a:ln w="38100" cap="flat" cmpd="sng">
            <a:solidFill>
              <a:schemeClr val="lt1"/>
            </a:solidFill>
            <a:prstDash val="solid"/>
            <a:round/>
            <a:headEnd type="none" w="sm" len="sm"/>
            <a:tailEnd type="none" w="sm" len="sm"/>
          </a:ln>
        </p:spPr>
      </p:cxnSp>
      <p:cxnSp>
        <p:nvCxnSpPr>
          <p:cNvPr id="479" name="Google Shape;479;p56"/>
          <p:cNvCxnSpPr/>
          <p:nvPr/>
        </p:nvCxnSpPr>
        <p:spPr>
          <a:xfrm>
            <a:off x="2375875" y="5165308"/>
            <a:ext cx="8227800" cy="0"/>
          </a:xfrm>
          <a:prstGeom prst="straightConnector1">
            <a:avLst/>
          </a:prstGeom>
          <a:noFill/>
          <a:ln w="38100" cap="flat" cmpd="sng">
            <a:solidFill>
              <a:schemeClr val="lt1"/>
            </a:solidFill>
            <a:prstDash val="solid"/>
            <a:round/>
            <a:headEnd type="none" w="sm" len="sm"/>
            <a:tailEnd type="none" w="sm" len="sm"/>
          </a:ln>
        </p:spPr>
      </p:cxnSp>
      <p:sp>
        <p:nvSpPr>
          <p:cNvPr id="480" name="Google Shape;480;p56"/>
          <p:cNvSpPr txBox="1"/>
          <p:nvPr/>
        </p:nvSpPr>
        <p:spPr>
          <a:xfrm>
            <a:off x="2388267" y="5533032"/>
            <a:ext cx="8228400" cy="744000"/>
          </a:xfrm>
          <a:prstGeom prst="rect">
            <a:avLst/>
          </a:prstGeom>
          <a:noFill/>
          <a:ln>
            <a:noFill/>
          </a:ln>
        </p:spPr>
        <p:txBody>
          <a:bodyPr spcFirstLastPara="1" wrap="square" lIns="130025" tIns="65000" rIns="130025" bIns="65000" anchor="t" anchorCtr="0">
            <a:noAutofit/>
          </a:bodyPr>
          <a:lstStyle/>
          <a:p>
            <a:pPr marL="0" marR="0" lvl="0" indent="0" algn="ctr" rtl="0">
              <a:lnSpc>
                <a:spcPct val="100000"/>
              </a:lnSpc>
              <a:spcBef>
                <a:spcPts val="0"/>
              </a:spcBef>
              <a:spcAft>
                <a:spcPts val="0"/>
              </a:spcAft>
              <a:buClr>
                <a:srgbClr val="000000"/>
              </a:buClr>
              <a:buSzPts val="3400"/>
              <a:buFont typeface="Arial"/>
              <a:buNone/>
            </a:pPr>
            <a:r>
              <a:rPr lang="en-US" sz="3400" dirty="0">
                <a:solidFill>
                  <a:schemeClr val="lt1"/>
                </a:solidFill>
                <a:latin typeface="Oswald"/>
                <a:ea typeface="Oswald"/>
                <a:cs typeface="Oswald"/>
                <a:sym typeface="Oswald"/>
              </a:rPr>
              <a:t>DAY 8 MEETUP</a:t>
            </a:r>
            <a:r>
              <a:rPr lang="en-US" sz="3400" b="0" i="0" u="none" strike="noStrike" cap="none" dirty="0">
                <a:solidFill>
                  <a:schemeClr val="lt1"/>
                </a:solidFill>
                <a:latin typeface="Oswald"/>
                <a:ea typeface="Oswald"/>
                <a:cs typeface="Oswald"/>
                <a:sym typeface="Oswald"/>
              </a:rPr>
              <a:t>  |  </a:t>
            </a:r>
            <a:r>
              <a:rPr lang="en-US" sz="3400" dirty="0">
                <a:solidFill>
                  <a:schemeClr val="lt1"/>
                </a:solidFill>
                <a:latin typeface="Oswald"/>
                <a:ea typeface="Oswald"/>
                <a:cs typeface="Oswald"/>
                <a:sym typeface="Oswald"/>
              </a:rPr>
              <a:t>M S Ramaiah Institute of Technology</a:t>
            </a:r>
            <a:endParaRPr sz="3400" b="0" i="0" u="none" strike="noStrike" cap="none" dirty="0">
              <a:solidFill>
                <a:srgbClr val="000000"/>
              </a:solidFill>
              <a:latin typeface="Oswald"/>
              <a:ea typeface="Oswald"/>
              <a:cs typeface="Oswald"/>
              <a:sym typeface="Oswald"/>
            </a:endParaRPr>
          </a:p>
        </p:txBody>
      </p:sp>
      <p:sp>
        <p:nvSpPr>
          <p:cNvPr id="481" name="Google Shape;481;p56"/>
          <p:cNvSpPr txBox="1"/>
          <p:nvPr/>
        </p:nvSpPr>
        <p:spPr>
          <a:xfrm>
            <a:off x="5411164" y="7100302"/>
            <a:ext cx="2132400" cy="525300"/>
          </a:xfrm>
          <a:prstGeom prst="rect">
            <a:avLst/>
          </a:prstGeom>
          <a:noFill/>
          <a:ln>
            <a:noFill/>
          </a:ln>
        </p:spPr>
        <p:txBody>
          <a:bodyPr spcFirstLastPara="1" wrap="square" lIns="130025" tIns="65000" rIns="130025" bIns="650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chemeClr val="lt1"/>
                </a:solidFill>
                <a:latin typeface="Oswald"/>
                <a:ea typeface="Oswald"/>
                <a:cs typeface="Oswald"/>
                <a:sym typeface="Oswald"/>
              </a:rPr>
              <a:t>Supported by</a:t>
            </a:r>
            <a:endParaRPr sz="2000" b="0" i="0" u="none" strike="noStrike" cap="none">
              <a:solidFill>
                <a:srgbClr val="000000"/>
              </a:solidFill>
              <a:latin typeface="Oswald"/>
              <a:ea typeface="Oswald"/>
              <a:cs typeface="Oswald"/>
              <a:sym typeface="Oswald"/>
            </a:endParaRPr>
          </a:p>
        </p:txBody>
      </p:sp>
      <p:pic>
        <p:nvPicPr>
          <p:cNvPr id="482" name="Google Shape;482;p56"/>
          <p:cNvPicPr preferRelativeResize="0"/>
          <p:nvPr/>
        </p:nvPicPr>
        <p:blipFill>
          <a:blip r:embed="rId4">
            <a:alphaModFix/>
          </a:blip>
          <a:stretch>
            <a:fillRect/>
          </a:stretch>
        </p:blipFill>
        <p:spPr>
          <a:xfrm>
            <a:off x="4150588" y="1397575"/>
            <a:ext cx="4703776" cy="2060676"/>
          </a:xfrm>
          <a:prstGeom prst="rect">
            <a:avLst/>
          </a:prstGeom>
          <a:noFill/>
          <a:ln>
            <a:noFill/>
          </a:ln>
        </p:spPr>
      </p:pic>
      <p:sp>
        <p:nvSpPr>
          <p:cNvPr id="9" name="Google Shape;480;p56">
            <a:extLst>
              <a:ext uri="{FF2B5EF4-FFF2-40B4-BE49-F238E27FC236}">
                <a16:creationId xmlns:a16="http://schemas.microsoft.com/office/drawing/2014/main" id="{CF87CAFC-F631-4CB1-8F9B-91F2A5B259D8}"/>
              </a:ext>
            </a:extLst>
          </p:cNvPr>
          <p:cNvSpPr txBox="1"/>
          <p:nvPr/>
        </p:nvSpPr>
        <p:spPr>
          <a:xfrm>
            <a:off x="2388267" y="7643316"/>
            <a:ext cx="8228400" cy="744000"/>
          </a:xfrm>
          <a:prstGeom prst="rect">
            <a:avLst/>
          </a:prstGeom>
          <a:noFill/>
          <a:ln>
            <a:noFill/>
          </a:ln>
        </p:spPr>
        <p:txBody>
          <a:bodyPr spcFirstLastPara="1" wrap="square" lIns="130025" tIns="65000" rIns="130025" bIns="65000" anchor="t" anchorCtr="0">
            <a:noAutofit/>
          </a:bodyPr>
          <a:lstStyle/>
          <a:p>
            <a:pPr marL="0" marR="0" lvl="0" indent="0" algn="ctr" rtl="0">
              <a:lnSpc>
                <a:spcPct val="100000"/>
              </a:lnSpc>
              <a:spcBef>
                <a:spcPts val="0"/>
              </a:spcBef>
              <a:spcAft>
                <a:spcPts val="0"/>
              </a:spcAft>
              <a:buClr>
                <a:srgbClr val="000000"/>
              </a:buClr>
              <a:buSzPts val="3400"/>
              <a:buFont typeface="Arial"/>
              <a:buNone/>
            </a:pPr>
            <a:r>
              <a:rPr lang="en-US" sz="3400" dirty="0">
                <a:solidFill>
                  <a:schemeClr val="lt1"/>
                </a:solidFill>
                <a:latin typeface="Oswald"/>
                <a:ea typeface="Oswald"/>
                <a:cs typeface="Oswald"/>
                <a:sym typeface="Oswald"/>
              </a:rPr>
              <a:t>MSDC, RIT</a:t>
            </a:r>
            <a:endParaRPr sz="3400" b="0" i="0" u="none" strike="noStrike" cap="none" dirty="0">
              <a:solidFill>
                <a:srgbClr val="000000"/>
              </a:solidFill>
              <a:latin typeface="Oswald"/>
              <a:ea typeface="Oswald"/>
              <a:cs typeface="Oswald"/>
              <a:sym typeface="Oswa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Google Shape;548;p66"/>
          <p:cNvSpPr/>
          <p:nvPr/>
        </p:nvSpPr>
        <p:spPr>
          <a:xfrm>
            <a:off x="-57079" y="-48166"/>
            <a:ext cx="13119000" cy="9849600"/>
          </a:xfrm>
          <a:prstGeom prst="roundRect">
            <a:avLst>
              <a:gd name="adj" fmla="val 21"/>
            </a:avLst>
          </a:prstGeom>
          <a:gradFill>
            <a:gsLst>
              <a:gs pos="0">
                <a:srgbClr val="1992FA"/>
              </a:gs>
              <a:gs pos="100000">
                <a:srgbClr val="5AE2E2"/>
              </a:gs>
            </a:gsLst>
            <a:lin ang="666235"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549" name="Google Shape;549;p66"/>
          <p:cNvSpPr txBox="1">
            <a:spLocks noGrp="1"/>
          </p:cNvSpPr>
          <p:nvPr>
            <p:ph type="title" idx="4294967295"/>
          </p:nvPr>
        </p:nvSpPr>
        <p:spPr>
          <a:xfrm>
            <a:off x="-4584" y="4224626"/>
            <a:ext cx="13013700" cy="1304400"/>
          </a:xfrm>
          <a:prstGeom prst="rect">
            <a:avLst/>
          </a:prstGeom>
          <a:noFill/>
          <a:ln>
            <a:noFill/>
          </a:ln>
        </p:spPr>
        <p:txBody>
          <a:bodyPr spcFirstLastPara="1" wrap="square" lIns="0" tIns="0" rIns="0" bIns="0" anchor="t" anchorCtr="0">
            <a:noAutofit/>
          </a:bodyPr>
          <a:lstStyle/>
          <a:p>
            <a:pPr marL="0" marR="0" lvl="0" indent="0" algn="ctr" rtl="0">
              <a:lnSpc>
                <a:spcPct val="85000"/>
              </a:lnSpc>
              <a:spcBef>
                <a:spcPts val="0"/>
              </a:spcBef>
              <a:spcAft>
                <a:spcPts val="0"/>
              </a:spcAft>
              <a:buClr>
                <a:srgbClr val="FFFFFF"/>
              </a:buClr>
              <a:buSzPts val="6200"/>
              <a:buFont typeface="Avenir"/>
              <a:buNone/>
            </a:pPr>
            <a:r>
              <a:rPr lang="en-US" sz="6200">
                <a:solidFill>
                  <a:srgbClr val="FFFFFF"/>
                </a:solidFill>
              </a:rPr>
              <a:t>2. Building a Calculator App</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We will build a calculator app like the image below.</a:t>
            </a:r>
            <a:endParaRPr sz="3600" b="1">
              <a:solidFill>
                <a:srgbClr val="698093"/>
              </a:solidFill>
              <a:latin typeface="Avenir"/>
              <a:ea typeface="Avenir"/>
              <a:cs typeface="Avenir"/>
              <a:sym typeface="Avenir"/>
            </a:endParaRPr>
          </a:p>
        </p:txBody>
      </p:sp>
      <p:sp>
        <p:nvSpPr>
          <p:cNvPr id="555" name="Google Shape;555;p67"/>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What We Will Build</a:t>
            </a:r>
            <a:endParaRPr/>
          </a:p>
        </p:txBody>
      </p:sp>
      <p:pic>
        <p:nvPicPr>
          <p:cNvPr id="556" name="Google Shape;556;p67"/>
          <p:cNvPicPr preferRelativeResize="0"/>
          <p:nvPr/>
        </p:nvPicPr>
        <p:blipFill>
          <a:blip r:embed="rId3">
            <a:alphaModFix/>
          </a:blip>
          <a:stretch>
            <a:fillRect/>
          </a:stretch>
        </p:blipFill>
        <p:spPr>
          <a:xfrm>
            <a:off x="2325300" y="2598075"/>
            <a:ext cx="8354176" cy="6716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8"/>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Preparation</a:t>
            </a:r>
            <a:endParaRPr>
              <a:solidFill>
                <a:schemeClr val="dk1"/>
              </a:solidFill>
            </a:endParaRPr>
          </a:p>
        </p:txBody>
      </p:sp>
      <p:sp>
        <p:nvSpPr>
          <p:cNvPr id="562" name="Google Shape;562;p68"/>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rgbClr val="698093"/>
              </a:buClr>
              <a:buSzPts val="3600"/>
              <a:buChar char="❏"/>
            </a:pPr>
            <a:r>
              <a:rPr lang="en-US" sz="3600" b="1">
                <a:solidFill>
                  <a:srgbClr val="698093"/>
                </a:solidFill>
                <a:latin typeface="Avenir"/>
                <a:ea typeface="Avenir"/>
                <a:cs typeface="Avenir"/>
                <a:sym typeface="Avenir"/>
              </a:rPr>
              <a:t>Create a folder named “calculator”.</a:t>
            </a: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457200" lvl="0" indent="-457200" algn="l" rtl="0">
              <a:spcBef>
                <a:spcPts val="0"/>
              </a:spcBef>
              <a:spcAft>
                <a:spcPts val="0"/>
              </a:spcAft>
              <a:buClr>
                <a:srgbClr val="698093"/>
              </a:buClr>
              <a:buSzPts val="3600"/>
              <a:buChar char="❏"/>
            </a:pPr>
            <a:r>
              <a:rPr lang="en-US" sz="3600" b="1">
                <a:solidFill>
                  <a:srgbClr val="698093"/>
                </a:solidFill>
                <a:latin typeface="Avenir"/>
                <a:ea typeface="Avenir"/>
                <a:cs typeface="Avenir"/>
                <a:sym typeface="Avenir"/>
              </a:rPr>
              <a:t>We need 3 files in total. A html file, css file and JavaScript file. Create the files in the calculator folder.</a:t>
            </a: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457200" lvl="0" indent="-457200" algn="l" rtl="0">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Open the folder with your text editor.</a:t>
            </a:r>
            <a:endParaRPr sz="3600" b="1">
              <a:solidFill>
                <a:srgbClr val="698093"/>
              </a:solidFill>
              <a:latin typeface="Avenir"/>
              <a:ea typeface="Avenir"/>
              <a:cs typeface="Avenir"/>
              <a:sym typeface="Avenir"/>
            </a:endParaRPr>
          </a:p>
          <a:p>
            <a:pPr marL="457200" lvl="0" indent="0" algn="l" rtl="0">
              <a:spcBef>
                <a:spcPts val="0"/>
              </a:spcBef>
              <a:spcAft>
                <a:spcPts val="0"/>
              </a:spcAft>
              <a:buNone/>
            </a:pPr>
            <a:endParaRPr sz="3600" b="1">
              <a:solidFill>
                <a:srgbClr val="698093"/>
              </a:solidFill>
              <a:latin typeface="Avenir"/>
              <a:ea typeface="Avenir"/>
              <a:cs typeface="Avenir"/>
              <a:sym typeface="Avenir"/>
            </a:endParaRPr>
          </a:p>
          <a:p>
            <a:pPr marL="457200" lvl="0" indent="0" algn="l" rtl="0">
              <a:spcBef>
                <a:spcPts val="0"/>
              </a:spcBef>
              <a:spcAft>
                <a:spcPts val="0"/>
              </a:spcAft>
              <a:buNone/>
            </a:pPr>
            <a:endParaRPr sz="3600" b="1">
              <a:solidFill>
                <a:srgbClr val="698093"/>
              </a:solidFill>
              <a:highlight>
                <a:srgbClr val="FFFFFF"/>
              </a:highlight>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b="1">
              <a:solidFill>
                <a:srgbClr val="698093"/>
              </a:solidFill>
              <a:latin typeface="Avenir"/>
              <a:ea typeface="Avenir"/>
              <a:cs typeface="Avenir"/>
              <a:sym typeface="Avenir"/>
            </a:endParaRPr>
          </a:p>
          <a:p>
            <a:pPr marL="0" lvl="0" indent="0" algn="l" rtl="0">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ctr" rtl="0">
              <a:lnSpc>
                <a:spcPct val="85000"/>
              </a:lnSpc>
              <a:spcBef>
                <a:spcPts val="0"/>
              </a:spcBef>
              <a:spcAft>
                <a:spcPts val="0"/>
              </a:spcAft>
              <a:buNone/>
            </a:pPr>
            <a:endParaRPr sz="4800">
              <a:solidFill>
                <a:srgbClr val="698093"/>
              </a:solidFill>
              <a:latin typeface="Helvetica Neue"/>
              <a:ea typeface="Helvetica Neue"/>
              <a:cs typeface="Helvetica Neue"/>
              <a:sym typeface="Helvetica Neue"/>
            </a:endParaRPr>
          </a:p>
        </p:txBody>
      </p:sp>
      <p:pic>
        <p:nvPicPr>
          <p:cNvPr id="563" name="Google Shape;563;p68"/>
          <p:cNvPicPr preferRelativeResize="0"/>
          <p:nvPr/>
        </p:nvPicPr>
        <p:blipFill>
          <a:blip r:embed="rId3">
            <a:alphaModFix/>
          </a:blip>
          <a:stretch>
            <a:fillRect/>
          </a:stretch>
        </p:blipFill>
        <p:spPr>
          <a:xfrm>
            <a:off x="3923900" y="6192150"/>
            <a:ext cx="4919800" cy="291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9"/>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6000" b="1">
                <a:solidFill>
                  <a:srgbClr val="666666"/>
                </a:solidFill>
                <a:latin typeface="Avenir"/>
                <a:ea typeface="Avenir"/>
                <a:cs typeface="Avenir"/>
                <a:sym typeface="Avenir"/>
              </a:rPr>
              <a:t>Step 1:</a:t>
            </a:r>
            <a:endParaRPr sz="6000" b="1">
              <a:solidFill>
                <a:srgbClr val="666666"/>
              </a:solidFill>
              <a:latin typeface="Avenir"/>
              <a:ea typeface="Avenir"/>
              <a:cs typeface="Avenir"/>
              <a:sym typeface="Avenir"/>
            </a:endParaRPr>
          </a:p>
          <a:p>
            <a:pPr marL="0" lvl="0" indent="0" algn="l" rtl="0">
              <a:lnSpc>
                <a:spcPct val="150000"/>
              </a:lnSpc>
              <a:spcBef>
                <a:spcPts val="0"/>
              </a:spcBef>
              <a:spcAft>
                <a:spcPts val="0"/>
              </a:spcAft>
              <a:buClr>
                <a:schemeClr val="dk1"/>
              </a:buClr>
              <a:buSzPts val="1100"/>
              <a:buFont typeface="Arial"/>
              <a:buNone/>
            </a:pPr>
            <a:r>
              <a:rPr lang="en-US" sz="4800" b="1">
                <a:solidFill>
                  <a:srgbClr val="698093"/>
                </a:solidFill>
                <a:latin typeface="Avenir"/>
                <a:ea typeface="Avenir"/>
                <a:cs typeface="Avenir"/>
                <a:sym typeface="Avenir"/>
              </a:rPr>
              <a:t>Add html code to index.html</a:t>
            </a:r>
            <a:endParaRPr sz="4800" b="1">
              <a:solidFill>
                <a:srgbClr val="698093"/>
              </a:solidFill>
              <a:latin typeface="Avenir"/>
              <a:ea typeface="Avenir"/>
              <a:cs typeface="Avenir"/>
              <a:sym typeface="Avenir"/>
            </a:endParaRPr>
          </a:p>
        </p:txBody>
      </p:sp>
      <p:sp>
        <p:nvSpPr>
          <p:cNvPr id="569" name="Google Shape;569;p69"/>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Build a Calculator App </a:t>
            </a:r>
            <a:endParaRPr/>
          </a:p>
        </p:txBody>
      </p:sp>
      <p:pic>
        <p:nvPicPr>
          <p:cNvPr id="570" name="Google Shape;570;p69"/>
          <p:cNvPicPr preferRelativeResize="0"/>
          <p:nvPr/>
        </p:nvPicPr>
        <p:blipFill>
          <a:blip r:embed="rId3">
            <a:alphaModFix/>
          </a:blip>
          <a:stretch>
            <a:fillRect/>
          </a:stretch>
        </p:blipFill>
        <p:spPr>
          <a:xfrm>
            <a:off x="4802800" y="4056750"/>
            <a:ext cx="3935750" cy="45967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0"/>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Basic Structure of HTML Document </a:t>
            </a:r>
            <a:endParaRPr/>
          </a:p>
        </p:txBody>
      </p:sp>
      <p:sp>
        <p:nvSpPr>
          <p:cNvPr id="576" name="Google Shape;576;p70"/>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basic structure of HTML to index.html.</a:t>
            </a: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The DOCTYPE declaration, &lt;head&gt; tag and &lt;body&gt; tag are needed.</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r>
              <a:rPr lang="en-US" sz="3000">
                <a:solidFill>
                  <a:srgbClr val="698093"/>
                </a:solidFill>
                <a:latin typeface="Helvetica Neue"/>
                <a:ea typeface="Helvetica Neue"/>
                <a:cs typeface="Helvetica Neue"/>
                <a:sym typeface="Helvetica Neue"/>
              </a:rPr>
              <a:t>rf.</a:t>
            </a:r>
            <a:r>
              <a:rPr lang="en-US" sz="3600">
                <a:solidFill>
                  <a:srgbClr val="698093"/>
                </a:solidFill>
                <a:latin typeface="Helvetica Neue"/>
                <a:ea typeface="Helvetica Neue"/>
                <a:cs typeface="Helvetica Neue"/>
                <a:sym typeface="Helvetica Neue"/>
              </a:rPr>
              <a:t> </a:t>
            </a:r>
            <a:r>
              <a:rPr lang="en-US" sz="2400" u="sng">
                <a:solidFill>
                  <a:schemeClr val="hlink"/>
                </a:solidFill>
                <a:hlinkClick r:id="rId3"/>
              </a:rPr>
              <a:t>https://progate.com/html/study/1/10#/30</a:t>
            </a: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577" name="Google Shape;577;p70"/>
          <p:cNvPicPr preferRelativeResize="0"/>
          <p:nvPr/>
        </p:nvPicPr>
        <p:blipFill>
          <a:blip r:embed="rId4">
            <a:alphaModFix/>
          </a:blip>
          <a:stretch>
            <a:fillRect/>
          </a:stretch>
        </p:blipFill>
        <p:spPr>
          <a:xfrm>
            <a:off x="3372149" y="4835275"/>
            <a:ext cx="5527000" cy="44011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1"/>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Contents within &lt;head&gt; Tag </a:t>
            </a:r>
            <a:endParaRPr/>
          </a:p>
        </p:txBody>
      </p:sp>
      <p:sp>
        <p:nvSpPr>
          <p:cNvPr id="583" name="Google Shape;583;p71"/>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contents within &lt;head&gt; tag. The character encoding and title and the link to CSS file are needed.</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r>
              <a:rPr lang="en-US" sz="3000">
                <a:solidFill>
                  <a:srgbClr val="698093"/>
                </a:solidFill>
                <a:latin typeface="Helvetica Neue"/>
                <a:ea typeface="Helvetica Neue"/>
                <a:cs typeface="Helvetica Neue"/>
                <a:sym typeface="Helvetica Neue"/>
              </a:rPr>
              <a:t>rf.</a:t>
            </a:r>
            <a:r>
              <a:rPr lang="en-US" sz="2400">
                <a:solidFill>
                  <a:srgbClr val="698093"/>
                </a:solidFill>
                <a:latin typeface="Helvetica Neue"/>
                <a:ea typeface="Helvetica Neue"/>
                <a:cs typeface="Helvetica Neue"/>
                <a:sym typeface="Helvetica Neue"/>
              </a:rPr>
              <a:t> </a:t>
            </a:r>
            <a:r>
              <a:rPr lang="en-US" sz="2400" u="sng">
                <a:solidFill>
                  <a:schemeClr val="hlink"/>
                </a:solidFill>
                <a:hlinkClick r:id="rId3"/>
              </a:rPr>
              <a:t>https://progate.com/html/study/1/11#/33</a:t>
            </a:r>
            <a:endParaRPr sz="24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584" name="Google Shape;584;p71"/>
          <p:cNvPicPr preferRelativeResize="0"/>
          <p:nvPr/>
        </p:nvPicPr>
        <p:blipFill>
          <a:blip r:embed="rId4">
            <a:alphaModFix/>
          </a:blip>
          <a:stretch>
            <a:fillRect/>
          </a:stretch>
        </p:blipFill>
        <p:spPr>
          <a:xfrm>
            <a:off x="1872775" y="4259208"/>
            <a:ext cx="10088876" cy="479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2"/>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Main Layout of Calculator</a:t>
            </a:r>
            <a:endParaRPr/>
          </a:p>
        </p:txBody>
      </p:sp>
      <p:sp>
        <p:nvSpPr>
          <p:cNvPr id="590" name="Google Shape;590;p72"/>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sp>
        <p:nvSpPr>
          <p:cNvPr id="591" name="Google Shape;591;p72"/>
          <p:cNvSpPr txBox="1"/>
          <p:nvPr/>
        </p:nvSpPr>
        <p:spPr>
          <a:xfrm>
            <a:off x="5648225" y="783300"/>
            <a:ext cx="15294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E6B8AF"/>
                </a:solidFill>
                <a:latin typeface="Helvetica Neue"/>
                <a:ea typeface="Helvetica Neue"/>
                <a:cs typeface="Helvetica Neue"/>
                <a:sym typeface="Helvetica Neue"/>
              </a:rPr>
              <a:t>calculator</a:t>
            </a:r>
            <a:endParaRPr sz="2400">
              <a:solidFill>
                <a:srgbClr val="E6B8AF"/>
              </a:solidFill>
              <a:latin typeface="Helvetica Neue"/>
              <a:ea typeface="Helvetica Neue"/>
              <a:cs typeface="Helvetica Neue"/>
              <a:sym typeface="Helvetica Neue"/>
            </a:endParaRPr>
          </a:p>
        </p:txBody>
      </p:sp>
      <p:pic>
        <p:nvPicPr>
          <p:cNvPr id="592" name="Google Shape;592;p72"/>
          <p:cNvPicPr preferRelativeResize="0"/>
          <p:nvPr/>
        </p:nvPicPr>
        <p:blipFill>
          <a:blip r:embed="rId3">
            <a:alphaModFix/>
          </a:blip>
          <a:stretch>
            <a:fillRect/>
          </a:stretch>
        </p:blipFill>
        <p:spPr>
          <a:xfrm>
            <a:off x="3415153" y="1759115"/>
            <a:ext cx="5995537" cy="6846975"/>
          </a:xfrm>
          <a:prstGeom prst="rect">
            <a:avLst/>
          </a:prstGeom>
          <a:noFill/>
          <a:ln>
            <a:noFill/>
          </a:ln>
        </p:spPr>
      </p:pic>
      <p:sp>
        <p:nvSpPr>
          <p:cNvPr id="593" name="Google Shape;593;p72"/>
          <p:cNvSpPr/>
          <p:nvPr/>
        </p:nvSpPr>
        <p:spPr>
          <a:xfrm>
            <a:off x="3303725" y="1358650"/>
            <a:ext cx="6218400" cy="7647900"/>
          </a:xfrm>
          <a:prstGeom prst="rect">
            <a:avLst/>
          </a:prstGeom>
          <a:noFill/>
          <a:ln w="38100"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2"/>
          <p:cNvSpPr/>
          <p:nvPr/>
        </p:nvSpPr>
        <p:spPr>
          <a:xfrm>
            <a:off x="3501625" y="1778700"/>
            <a:ext cx="5822700" cy="1261200"/>
          </a:xfrm>
          <a:prstGeom prst="rect">
            <a:avLst/>
          </a:prstGeom>
          <a:noFill/>
          <a:ln w="381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2"/>
          <p:cNvSpPr txBox="1"/>
          <p:nvPr/>
        </p:nvSpPr>
        <p:spPr>
          <a:xfrm>
            <a:off x="5125025" y="1358638"/>
            <a:ext cx="25758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D9EAD3"/>
                </a:solidFill>
                <a:latin typeface="Helvetica Neue"/>
                <a:ea typeface="Helvetica Neue"/>
                <a:cs typeface="Helvetica Neue"/>
                <a:sym typeface="Helvetica Neue"/>
              </a:rPr>
              <a:t>calculator-screen</a:t>
            </a:r>
            <a:endParaRPr sz="2400">
              <a:solidFill>
                <a:srgbClr val="D9EAD3"/>
              </a:solidFill>
              <a:latin typeface="Helvetica Neue"/>
              <a:ea typeface="Helvetica Neue"/>
              <a:cs typeface="Helvetica Neue"/>
              <a:sym typeface="Helvetica Neue"/>
            </a:endParaRPr>
          </a:p>
        </p:txBody>
      </p:sp>
      <p:sp>
        <p:nvSpPr>
          <p:cNvPr id="596" name="Google Shape;596;p72"/>
          <p:cNvSpPr/>
          <p:nvPr/>
        </p:nvSpPr>
        <p:spPr>
          <a:xfrm>
            <a:off x="3515050" y="3281325"/>
            <a:ext cx="5822700" cy="5205600"/>
          </a:xfrm>
          <a:prstGeom prst="rect">
            <a:avLst/>
          </a:prstGeom>
          <a:noFill/>
          <a:ln w="38100"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2"/>
          <p:cNvSpPr txBox="1"/>
          <p:nvPr/>
        </p:nvSpPr>
        <p:spPr>
          <a:xfrm>
            <a:off x="5259125" y="8486925"/>
            <a:ext cx="2307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C9DAF8"/>
                </a:solidFill>
                <a:latin typeface="Helvetica Neue"/>
                <a:ea typeface="Helvetica Neue"/>
                <a:cs typeface="Helvetica Neue"/>
                <a:sym typeface="Helvetica Neue"/>
              </a:rPr>
              <a:t>calculator-keys</a:t>
            </a:r>
            <a:endParaRPr sz="2400">
              <a:solidFill>
                <a:srgbClr val="C9DAF8"/>
              </a:solidFill>
              <a:latin typeface="Helvetica Neue"/>
              <a:ea typeface="Helvetica Neue"/>
              <a:cs typeface="Helvetica Neue"/>
              <a:sym typeface="Helvetica Neue"/>
            </a:endParaRPr>
          </a:p>
        </p:txBody>
      </p:sp>
      <p:sp>
        <p:nvSpPr>
          <p:cNvPr id="598" name="Google Shape;598;p72"/>
          <p:cNvSpPr/>
          <p:nvPr/>
        </p:nvSpPr>
        <p:spPr>
          <a:xfrm>
            <a:off x="3608975" y="6206050"/>
            <a:ext cx="5433600" cy="939300"/>
          </a:xfrm>
          <a:prstGeom prst="rect">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2"/>
          <p:cNvSpPr txBox="1"/>
          <p:nvPr/>
        </p:nvSpPr>
        <p:spPr>
          <a:xfrm>
            <a:off x="7566725" y="7145350"/>
            <a:ext cx="1086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D5A6BD"/>
                </a:solidFill>
                <a:latin typeface="Helvetica Neue"/>
                <a:ea typeface="Helvetica Neue"/>
                <a:cs typeface="Helvetica Neue"/>
                <a:sym typeface="Helvetica Neue"/>
              </a:rPr>
              <a:t>row</a:t>
            </a:r>
            <a:endParaRPr sz="2400">
              <a:solidFill>
                <a:srgbClr val="D5A6BD"/>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3"/>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Tags for Main Layout </a:t>
            </a:r>
            <a:endParaRPr/>
          </a:p>
        </p:txBody>
      </p:sp>
      <p:sp>
        <p:nvSpPr>
          <p:cNvPr id="605" name="Google Shape;605;p73"/>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&lt;div&gt; tag with “calculator” class.</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an &lt;input&gt; tag with “calculator-screen” class and a &lt;div&gt; tag with “calculator-keys” within “calculator” class.</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06" name="Google Shape;606;p73"/>
          <p:cNvPicPr preferRelativeResize="0"/>
          <p:nvPr/>
        </p:nvPicPr>
        <p:blipFill>
          <a:blip r:embed="rId3">
            <a:alphaModFix/>
          </a:blip>
          <a:stretch>
            <a:fillRect/>
          </a:stretch>
        </p:blipFill>
        <p:spPr>
          <a:xfrm>
            <a:off x="1638588" y="5031775"/>
            <a:ext cx="10557275" cy="359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4"/>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HTML for Calculator Keys </a:t>
            </a:r>
            <a:endParaRPr/>
          </a:p>
        </p:txBody>
      </p:sp>
      <p:sp>
        <p:nvSpPr>
          <p:cNvPr id="612" name="Google Shape;612;p74"/>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&lt;div&gt; tag with “row” class and 3 &lt;button&gt; tags for the first row within the “row” class.</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13" name="Google Shape;613;p74"/>
          <p:cNvPicPr preferRelativeResize="0"/>
          <p:nvPr/>
        </p:nvPicPr>
        <p:blipFill>
          <a:blip r:embed="rId3">
            <a:alphaModFix/>
          </a:blip>
          <a:stretch>
            <a:fillRect/>
          </a:stretch>
        </p:blipFill>
        <p:spPr>
          <a:xfrm>
            <a:off x="2389175" y="6117300"/>
            <a:ext cx="9056100" cy="3270250"/>
          </a:xfrm>
          <a:prstGeom prst="rect">
            <a:avLst/>
          </a:prstGeom>
          <a:noFill/>
          <a:ln>
            <a:noFill/>
          </a:ln>
        </p:spPr>
      </p:pic>
      <p:pic>
        <p:nvPicPr>
          <p:cNvPr id="614" name="Google Shape;614;p74"/>
          <p:cNvPicPr preferRelativeResize="0"/>
          <p:nvPr/>
        </p:nvPicPr>
        <p:blipFill>
          <a:blip r:embed="rId4">
            <a:alphaModFix/>
          </a:blip>
          <a:stretch>
            <a:fillRect/>
          </a:stretch>
        </p:blipFill>
        <p:spPr>
          <a:xfrm>
            <a:off x="4421675" y="2730663"/>
            <a:ext cx="4991100" cy="2981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5"/>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HTML for Other Rows </a:t>
            </a:r>
            <a:endParaRPr/>
          </a:p>
        </p:txBody>
      </p:sp>
      <p:sp>
        <p:nvSpPr>
          <p:cNvPr id="620" name="Google Shape;620;p75"/>
          <p:cNvSpPr txBox="1"/>
          <p:nvPr/>
        </p:nvSpPr>
        <p:spPr>
          <a:xfrm>
            <a:off x="1116275" y="977650"/>
            <a:ext cx="57528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4 more &lt;div&gt; tags with “row” class and  &lt;button&gt; tags inside it.</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class named “number”, “operator”, “decimal”, “equal-sign”, “all-clear”, “percentage”, and “zero-btn” to button tags.</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21" name="Google Shape;621;p75"/>
          <p:cNvPicPr preferRelativeResize="0"/>
          <p:nvPr/>
        </p:nvPicPr>
        <p:blipFill>
          <a:blip r:embed="rId3">
            <a:alphaModFix/>
          </a:blip>
          <a:stretch>
            <a:fillRect/>
          </a:stretch>
        </p:blipFill>
        <p:spPr>
          <a:xfrm>
            <a:off x="7034900" y="976575"/>
            <a:ext cx="5830927" cy="84120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4"/>
        <p:cNvGrpSpPr/>
        <p:nvPr/>
      </p:nvGrpSpPr>
      <p:grpSpPr>
        <a:xfrm>
          <a:off x="0" y="0"/>
          <a:ext cx="0" cy="0"/>
          <a:chOff x="0" y="0"/>
          <a:chExt cx="0" cy="0"/>
        </a:xfrm>
      </p:grpSpPr>
      <p:sp>
        <p:nvSpPr>
          <p:cNvPr id="495" name="Google Shape;495;p58"/>
          <p:cNvSpPr/>
          <p:nvPr/>
        </p:nvSpPr>
        <p:spPr>
          <a:xfrm>
            <a:off x="-57079" y="-48166"/>
            <a:ext cx="13119000" cy="9849600"/>
          </a:xfrm>
          <a:prstGeom prst="roundRect">
            <a:avLst>
              <a:gd name="adj" fmla="val 21"/>
            </a:avLst>
          </a:prstGeom>
          <a:gradFill>
            <a:gsLst>
              <a:gs pos="0">
                <a:srgbClr val="1992FA"/>
              </a:gs>
              <a:gs pos="100000">
                <a:srgbClr val="5AE2E2"/>
              </a:gs>
            </a:gsLst>
            <a:lin ang="666235"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496" name="Google Shape;496;p58"/>
          <p:cNvSpPr txBox="1">
            <a:spLocks noGrp="1"/>
          </p:cNvSpPr>
          <p:nvPr>
            <p:ph type="title" idx="4294967295"/>
          </p:nvPr>
        </p:nvSpPr>
        <p:spPr>
          <a:xfrm>
            <a:off x="-4584" y="4224626"/>
            <a:ext cx="13013700" cy="1304400"/>
          </a:xfrm>
          <a:prstGeom prst="rect">
            <a:avLst/>
          </a:prstGeom>
          <a:noFill/>
          <a:ln>
            <a:noFill/>
          </a:ln>
        </p:spPr>
        <p:txBody>
          <a:bodyPr spcFirstLastPara="1" wrap="square" lIns="0" tIns="0" rIns="0" bIns="0" anchor="t" anchorCtr="0">
            <a:noAutofit/>
          </a:bodyPr>
          <a:lstStyle/>
          <a:p>
            <a:pPr marL="0" marR="0" lvl="0" indent="0" algn="ctr" rtl="0">
              <a:lnSpc>
                <a:spcPct val="85000"/>
              </a:lnSpc>
              <a:spcBef>
                <a:spcPts val="0"/>
              </a:spcBef>
              <a:spcAft>
                <a:spcPts val="0"/>
              </a:spcAft>
              <a:buClr>
                <a:srgbClr val="FFFFFF"/>
              </a:buClr>
              <a:buSzPts val="6200"/>
              <a:buFont typeface="Avenir"/>
              <a:buNone/>
            </a:pPr>
            <a:r>
              <a:rPr lang="en-US" sz="6200">
                <a:solidFill>
                  <a:srgbClr val="FFFFFF"/>
                </a:solidFill>
              </a:rPr>
              <a:t>1. Introduction to JavaScript</a:t>
            </a:r>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6"/>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Check the Layout</a:t>
            </a:r>
            <a:endParaRPr/>
          </a:p>
        </p:txBody>
      </p:sp>
      <p:sp>
        <p:nvSpPr>
          <p:cNvPr id="627" name="Google Shape;627;p76"/>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It’s going well so far if your calculator app looks like the image below.</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28" name="Google Shape;628;p76"/>
          <p:cNvPicPr preferRelativeResize="0"/>
          <p:nvPr/>
        </p:nvPicPr>
        <p:blipFill>
          <a:blip r:embed="rId3">
            <a:alphaModFix/>
          </a:blip>
          <a:stretch>
            <a:fillRect/>
          </a:stretch>
        </p:blipFill>
        <p:spPr>
          <a:xfrm>
            <a:off x="3918238" y="3132751"/>
            <a:ext cx="5168325" cy="56299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7"/>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Value Attribute to &lt;input&gt; Tag</a:t>
            </a:r>
            <a:endParaRPr/>
          </a:p>
        </p:txBody>
      </p:sp>
      <p:sp>
        <p:nvSpPr>
          <p:cNvPr id="634" name="Google Shape;634;p77"/>
          <p:cNvSpPr txBox="1"/>
          <p:nvPr/>
        </p:nvSpPr>
        <p:spPr>
          <a:xfrm>
            <a:off x="1116275" y="977650"/>
            <a:ext cx="116019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value attribute and assign “0” to it. This value attribute contains the value displayed in the input form.</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“disabled” to the input tag as well. This attribute makes it impossible to input numbers with your keyboard. This is just for keeping your code simple and easy to understand because handling key press is a little complicated.</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35" name="Google Shape;635;p77"/>
          <p:cNvPicPr preferRelativeResize="0"/>
          <p:nvPr/>
        </p:nvPicPr>
        <p:blipFill>
          <a:blip r:embed="rId3">
            <a:alphaModFix/>
          </a:blip>
          <a:stretch>
            <a:fillRect/>
          </a:stretch>
        </p:blipFill>
        <p:spPr>
          <a:xfrm>
            <a:off x="1158613" y="7166508"/>
            <a:ext cx="11517225" cy="184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8"/>
          <p:cNvSpPr txBox="1">
            <a:spLocks noGrp="1"/>
          </p:cNvSpPr>
          <p:nvPr>
            <p:ph type="title"/>
          </p:nvPr>
        </p:nvSpPr>
        <p:spPr>
          <a:xfrm>
            <a:off x="1217350" y="176800"/>
            <a:ext cx="74628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Value Attribute to &lt;button&gt; Tags</a:t>
            </a:r>
            <a:endParaRPr/>
          </a:p>
        </p:txBody>
      </p:sp>
      <p:sp>
        <p:nvSpPr>
          <p:cNvPr id="641" name="Google Shape;641;p78"/>
          <p:cNvSpPr txBox="1"/>
          <p:nvPr/>
        </p:nvSpPr>
        <p:spPr>
          <a:xfrm>
            <a:off x="1116275" y="977650"/>
            <a:ext cx="5062800" cy="8409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t>
            </a:r>
            <a:r>
              <a:rPr lang="en-US" sz="3600" b="1">
                <a:solidFill>
                  <a:srgbClr val="698093"/>
                </a:solidFill>
                <a:latin typeface="Helvetica Neue"/>
                <a:ea typeface="Helvetica Neue"/>
                <a:cs typeface="Helvetica Neue"/>
                <a:sym typeface="Helvetica Neue"/>
              </a:rPr>
              <a:t>value</a:t>
            </a:r>
            <a:r>
              <a:rPr lang="en-US" sz="3600">
                <a:solidFill>
                  <a:srgbClr val="698093"/>
                </a:solidFill>
                <a:latin typeface="Helvetica Neue"/>
                <a:ea typeface="Helvetica Neue"/>
                <a:cs typeface="Helvetica Neue"/>
                <a:sym typeface="Helvetica Neue"/>
              </a:rPr>
              <a:t> attribute to button tags with “number”, “operator” and “decimal” class. It has nothing to do with the text shown on the button, but we will use them in JavaScript code later.</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66666"/>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642" name="Google Shape;642;p78"/>
          <p:cNvPicPr preferRelativeResize="0"/>
          <p:nvPr/>
        </p:nvPicPr>
        <p:blipFill>
          <a:blip r:embed="rId3">
            <a:alphaModFix/>
          </a:blip>
          <a:stretch>
            <a:fillRect/>
          </a:stretch>
        </p:blipFill>
        <p:spPr>
          <a:xfrm>
            <a:off x="6315800" y="977650"/>
            <a:ext cx="6590475" cy="7895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79"/>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6000" b="1">
                <a:solidFill>
                  <a:srgbClr val="666666"/>
                </a:solidFill>
                <a:latin typeface="Avenir"/>
                <a:ea typeface="Avenir"/>
                <a:cs typeface="Avenir"/>
                <a:sym typeface="Avenir"/>
              </a:rPr>
              <a:t>Step 2:</a:t>
            </a:r>
            <a:endParaRPr sz="6000" b="1">
              <a:solidFill>
                <a:srgbClr val="666666"/>
              </a:solidFill>
              <a:latin typeface="Avenir"/>
              <a:ea typeface="Avenir"/>
              <a:cs typeface="Avenir"/>
              <a:sym typeface="Avenir"/>
            </a:endParaRPr>
          </a:p>
          <a:p>
            <a:pPr marL="0" lvl="0" indent="0" algn="l" rtl="0">
              <a:lnSpc>
                <a:spcPct val="150000"/>
              </a:lnSpc>
              <a:spcBef>
                <a:spcPts val="0"/>
              </a:spcBef>
              <a:spcAft>
                <a:spcPts val="0"/>
              </a:spcAft>
              <a:buClr>
                <a:schemeClr val="dk1"/>
              </a:buClr>
              <a:buSzPts val="1100"/>
              <a:buFont typeface="Arial"/>
              <a:buNone/>
            </a:pPr>
            <a:r>
              <a:rPr lang="en-US" sz="4800" b="1">
                <a:solidFill>
                  <a:srgbClr val="698093"/>
                </a:solidFill>
                <a:latin typeface="Avenir"/>
                <a:ea typeface="Avenir"/>
                <a:cs typeface="Avenir"/>
                <a:sym typeface="Avenir"/>
              </a:rPr>
              <a:t>Add CSS code to stylesheet.css</a:t>
            </a:r>
            <a:endParaRPr sz="4800" b="1">
              <a:solidFill>
                <a:srgbClr val="698093"/>
              </a:solidFill>
              <a:latin typeface="Avenir"/>
              <a:ea typeface="Avenir"/>
              <a:cs typeface="Avenir"/>
              <a:sym typeface="Avenir"/>
            </a:endParaRPr>
          </a:p>
        </p:txBody>
      </p:sp>
      <p:sp>
        <p:nvSpPr>
          <p:cNvPr id="648" name="Google Shape;648;p79"/>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Build a Calculator App</a:t>
            </a:r>
            <a:endParaRPr/>
          </a:p>
        </p:txBody>
      </p:sp>
      <p:pic>
        <p:nvPicPr>
          <p:cNvPr id="649" name="Google Shape;649;p79"/>
          <p:cNvPicPr preferRelativeResize="0"/>
          <p:nvPr/>
        </p:nvPicPr>
        <p:blipFill>
          <a:blip r:embed="rId3">
            <a:alphaModFix/>
          </a:blip>
          <a:stretch>
            <a:fillRect/>
          </a:stretch>
        </p:blipFill>
        <p:spPr>
          <a:xfrm>
            <a:off x="4694225" y="3868913"/>
            <a:ext cx="4152900" cy="51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0"/>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Add CSS code to calculator class to center the calculator. </a:t>
            </a: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655" name="Google Shape;655;p80"/>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Centering the Calculator</a:t>
            </a:r>
            <a:endParaRPr/>
          </a:p>
        </p:txBody>
      </p:sp>
      <p:pic>
        <p:nvPicPr>
          <p:cNvPr id="656" name="Google Shape;656;p80"/>
          <p:cNvPicPr preferRelativeResize="0"/>
          <p:nvPr/>
        </p:nvPicPr>
        <p:blipFill>
          <a:blip r:embed="rId3">
            <a:alphaModFix/>
          </a:blip>
          <a:stretch>
            <a:fillRect/>
          </a:stretch>
        </p:blipFill>
        <p:spPr>
          <a:xfrm>
            <a:off x="3856025" y="3526800"/>
            <a:ext cx="5829300" cy="2914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1"/>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Add </a:t>
            </a:r>
            <a:r>
              <a:rPr lang="en-US" sz="3600" b="1">
                <a:solidFill>
                  <a:srgbClr val="698093"/>
                </a:solidFill>
                <a:highlight>
                  <a:srgbClr val="EFEFEF"/>
                </a:highlight>
                <a:latin typeface="Avenir"/>
                <a:ea typeface="Avenir"/>
                <a:cs typeface="Avenir"/>
                <a:sym typeface="Avenir"/>
              </a:rPr>
              <a:t>width: 400px; </a:t>
            </a:r>
            <a:r>
              <a:rPr lang="en-US" sz="3600" b="1">
                <a:solidFill>
                  <a:srgbClr val="698093"/>
                </a:solidFill>
                <a:highlight>
                  <a:srgbClr val="FFFFFF"/>
                </a:highlight>
                <a:latin typeface="Avenir"/>
                <a:ea typeface="Avenir"/>
                <a:cs typeface="Avenir"/>
                <a:sym typeface="Avenir"/>
              </a:rPr>
              <a:t> to “calculator” class.</a:t>
            </a:r>
            <a:endParaRPr sz="3600" b="1">
              <a:solidFill>
                <a:srgbClr val="698093"/>
              </a:solidFill>
              <a:highlight>
                <a:srgbClr val="FFFFFF"/>
              </a:highlight>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highlight>
                <a:srgbClr val="FFFFFF"/>
              </a:highlight>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highlight>
                  <a:srgbClr val="FFFFFF"/>
                </a:highlight>
                <a:latin typeface="Avenir"/>
                <a:ea typeface="Avenir"/>
                <a:cs typeface="Avenir"/>
                <a:sym typeface="Avenir"/>
              </a:rPr>
              <a:t>Add styles to “calculator-screen” as shown in the image on the bottom right.</a:t>
            </a:r>
            <a:endParaRPr sz="3600" b="1">
              <a:solidFill>
                <a:srgbClr val="698093"/>
              </a:solidFill>
              <a:highlight>
                <a:srgbClr val="FFFFFF"/>
              </a:highlight>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662" name="Google Shape;662;p81"/>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Making calculator-screen Looks Well</a:t>
            </a:r>
            <a:endParaRPr/>
          </a:p>
        </p:txBody>
      </p:sp>
      <p:pic>
        <p:nvPicPr>
          <p:cNvPr id="663" name="Google Shape;663;p81"/>
          <p:cNvPicPr preferRelativeResize="0"/>
          <p:nvPr/>
        </p:nvPicPr>
        <p:blipFill>
          <a:blip r:embed="rId3">
            <a:alphaModFix/>
          </a:blip>
          <a:stretch>
            <a:fillRect/>
          </a:stretch>
        </p:blipFill>
        <p:spPr>
          <a:xfrm>
            <a:off x="1217350" y="4376425"/>
            <a:ext cx="5474000" cy="4418950"/>
          </a:xfrm>
          <a:prstGeom prst="rect">
            <a:avLst/>
          </a:prstGeom>
          <a:noFill/>
          <a:ln>
            <a:noFill/>
          </a:ln>
          <a:effectLst>
            <a:outerShdw blurRad="57150" dist="19050" dir="5400000" algn="bl" rotWithShape="0">
              <a:srgbClr val="000000">
                <a:alpha val="50000"/>
              </a:srgbClr>
            </a:outerShdw>
          </a:effectLst>
        </p:spPr>
      </p:pic>
      <p:pic>
        <p:nvPicPr>
          <p:cNvPr id="664" name="Google Shape;664;p81"/>
          <p:cNvPicPr preferRelativeResize="0"/>
          <p:nvPr/>
        </p:nvPicPr>
        <p:blipFill>
          <a:blip r:embed="rId4">
            <a:alphaModFix/>
          </a:blip>
          <a:stretch>
            <a:fillRect/>
          </a:stretch>
        </p:blipFill>
        <p:spPr>
          <a:xfrm>
            <a:off x="7602750" y="3247425"/>
            <a:ext cx="4625199" cy="6384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2"/>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670" name="Google Shape;670;p82"/>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Modify calculator-keys Layout </a:t>
            </a:r>
            <a:endParaRPr/>
          </a:p>
        </p:txBody>
      </p:sp>
      <p:pic>
        <p:nvPicPr>
          <p:cNvPr id="671" name="Google Shape;671;p82"/>
          <p:cNvPicPr preferRelativeResize="0"/>
          <p:nvPr/>
        </p:nvPicPr>
        <p:blipFill>
          <a:blip r:embed="rId3">
            <a:alphaModFix/>
          </a:blip>
          <a:stretch>
            <a:fillRect/>
          </a:stretch>
        </p:blipFill>
        <p:spPr>
          <a:xfrm>
            <a:off x="1583952" y="2371671"/>
            <a:ext cx="5449200" cy="6448226"/>
          </a:xfrm>
          <a:prstGeom prst="rect">
            <a:avLst/>
          </a:prstGeom>
          <a:noFill/>
          <a:ln>
            <a:noFill/>
          </a:ln>
        </p:spPr>
      </p:pic>
      <p:pic>
        <p:nvPicPr>
          <p:cNvPr id="672" name="Google Shape;672;p82"/>
          <p:cNvPicPr preferRelativeResize="0"/>
          <p:nvPr/>
        </p:nvPicPr>
        <p:blipFill rotWithShape="1">
          <a:blip r:embed="rId4">
            <a:alphaModFix/>
          </a:blip>
          <a:srcRect r="8659"/>
          <a:stretch/>
        </p:blipFill>
        <p:spPr>
          <a:xfrm>
            <a:off x="7374400" y="1415600"/>
            <a:ext cx="4663275" cy="756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3"/>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Overwrite the background-color of buttons with “operator” class and “equal-sign class”.</a:t>
            </a:r>
            <a:endParaRPr sz="3600" b="1">
              <a:solidFill>
                <a:srgbClr val="698093"/>
              </a:solidFill>
              <a:latin typeface="Avenir"/>
              <a:ea typeface="Avenir"/>
              <a:cs typeface="Avenir"/>
              <a:sym typeface="Avenir"/>
            </a:endParaRPr>
          </a:p>
        </p:txBody>
      </p:sp>
      <p:sp>
        <p:nvSpPr>
          <p:cNvPr id="678" name="Google Shape;678;p83"/>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Make the Operators and Equal Sign Orange</a:t>
            </a:r>
            <a:endParaRPr/>
          </a:p>
        </p:txBody>
      </p:sp>
      <p:pic>
        <p:nvPicPr>
          <p:cNvPr id="679" name="Google Shape;679;p83"/>
          <p:cNvPicPr preferRelativeResize="0"/>
          <p:nvPr/>
        </p:nvPicPr>
        <p:blipFill>
          <a:blip r:embed="rId3">
            <a:alphaModFix/>
          </a:blip>
          <a:stretch>
            <a:fillRect/>
          </a:stretch>
        </p:blipFill>
        <p:spPr>
          <a:xfrm>
            <a:off x="1217350" y="3453013"/>
            <a:ext cx="4152900" cy="5114925"/>
          </a:xfrm>
          <a:prstGeom prst="rect">
            <a:avLst/>
          </a:prstGeom>
          <a:noFill/>
          <a:ln>
            <a:noFill/>
          </a:ln>
        </p:spPr>
      </p:pic>
      <p:pic>
        <p:nvPicPr>
          <p:cNvPr id="680" name="Google Shape;680;p83"/>
          <p:cNvPicPr preferRelativeResize="0"/>
          <p:nvPr/>
        </p:nvPicPr>
        <p:blipFill>
          <a:blip r:embed="rId4">
            <a:alphaModFix/>
          </a:blip>
          <a:stretch>
            <a:fillRect/>
          </a:stretch>
        </p:blipFill>
        <p:spPr>
          <a:xfrm>
            <a:off x="6120650" y="5031100"/>
            <a:ext cx="5935650" cy="1632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4"/>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686" name="Google Shape;686;p84"/>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【Tips】Modify calculator-keys Layout </a:t>
            </a:r>
            <a:endParaRPr/>
          </a:p>
        </p:txBody>
      </p:sp>
      <p:sp>
        <p:nvSpPr>
          <p:cNvPr id="687" name="Google Shape;687;p84"/>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If the style of calculator is broken like the image below, add </a:t>
            </a:r>
            <a:r>
              <a:rPr lang="en-US" sz="3600" b="1">
                <a:solidFill>
                  <a:srgbClr val="698093"/>
                </a:solidFill>
                <a:highlight>
                  <a:srgbClr val="EFEFEF"/>
                </a:highlight>
                <a:latin typeface="Avenir"/>
                <a:ea typeface="Avenir"/>
                <a:cs typeface="Avenir"/>
                <a:sym typeface="Avenir"/>
              </a:rPr>
              <a:t>box-sizing: border-box;</a:t>
            </a:r>
            <a:r>
              <a:rPr lang="en-US" sz="3600" b="1">
                <a:solidFill>
                  <a:srgbClr val="698093"/>
                </a:solidFill>
                <a:latin typeface="Avenir"/>
                <a:ea typeface="Avenir"/>
                <a:cs typeface="Avenir"/>
                <a:sym typeface="Avenir"/>
              </a:rPr>
              <a:t> </a:t>
            </a:r>
            <a:r>
              <a:rPr lang="en-US" sz="3600" b="1">
                <a:solidFill>
                  <a:srgbClr val="698093"/>
                </a:solidFill>
                <a:highlight>
                  <a:srgbClr val="FFFFFF"/>
                </a:highlight>
                <a:latin typeface="Avenir"/>
                <a:ea typeface="Avenir"/>
                <a:cs typeface="Avenir"/>
                <a:sym typeface="Avenir"/>
              </a:rPr>
              <a:t>to </a:t>
            </a:r>
            <a:r>
              <a:rPr lang="en-US" sz="3600" b="1">
                <a:solidFill>
                  <a:srgbClr val="698093"/>
                </a:solidFill>
                <a:highlight>
                  <a:srgbClr val="EFEFEF"/>
                </a:highlight>
                <a:latin typeface="Avenir"/>
                <a:ea typeface="Avenir"/>
                <a:cs typeface="Avenir"/>
                <a:sym typeface="Avenir"/>
              </a:rPr>
              <a:t>calculator_screen</a:t>
            </a:r>
            <a:r>
              <a:rPr lang="en-US" sz="3600" b="1">
                <a:solidFill>
                  <a:srgbClr val="698093"/>
                </a:solidFill>
                <a:highlight>
                  <a:srgbClr val="FFFFFF"/>
                </a:highlight>
                <a:latin typeface="Avenir"/>
                <a:ea typeface="Avenir"/>
                <a:cs typeface="Avenir"/>
                <a:sym typeface="Avenir"/>
              </a:rPr>
              <a:t> class(</a:t>
            </a:r>
            <a:r>
              <a:rPr lang="en-US" sz="3600" b="1">
                <a:solidFill>
                  <a:srgbClr val="698093"/>
                </a:solidFill>
                <a:highlight>
                  <a:srgbClr val="EFEFEF"/>
                </a:highlight>
                <a:latin typeface="Avenir"/>
                <a:ea typeface="Avenir"/>
                <a:cs typeface="Avenir"/>
                <a:sym typeface="Avenir"/>
              </a:rPr>
              <a:t>.calculator_screen)</a:t>
            </a:r>
            <a:r>
              <a:rPr lang="en-US" sz="3600" b="1">
                <a:solidFill>
                  <a:srgbClr val="698093"/>
                </a:solidFill>
                <a:highlight>
                  <a:srgbClr val="FFFFFF"/>
                </a:highlight>
                <a:latin typeface="Avenir"/>
                <a:ea typeface="Avenir"/>
                <a:cs typeface="Avenir"/>
                <a:sym typeface="Avenir"/>
              </a:rPr>
              <a:t> in stylesheet.css file</a:t>
            </a:r>
            <a:endParaRPr sz="3600" b="1">
              <a:solidFill>
                <a:srgbClr val="698093"/>
              </a:solidFill>
              <a:highlight>
                <a:srgbClr val="FFFFFF"/>
              </a:highlight>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pic>
        <p:nvPicPr>
          <p:cNvPr id="688" name="Google Shape;688;p84"/>
          <p:cNvPicPr preferRelativeResize="0"/>
          <p:nvPr/>
        </p:nvPicPr>
        <p:blipFill rotWithShape="1">
          <a:blip r:embed="rId3">
            <a:alphaModFix/>
          </a:blip>
          <a:srcRect l="8867" t="10386"/>
          <a:stretch/>
        </p:blipFill>
        <p:spPr>
          <a:xfrm>
            <a:off x="4310561" y="4245100"/>
            <a:ext cx="4383675" cy="4831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5"/>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Change the background-color of buttons when the cursor is on a button.</a:t>
            </a:r>
            <a:endParaRPr sz="3600" b="1">
              <a:solidFill>
                <a:srgbClr val="698093"/>
              </a:solidFill>
              <a:latin typeface="Avenir"/>
              <a:ea typeface="Avenir"/>
              <a:cs typeface="Avenir"/>
              <a:sym typeface="Avenir"/>
            </a:endParaRPr>
          </a:p>
        </p:txBody>
      </p:sp>
      <p:sp>
        <p:nvSpPr>
          <p:cNvPr id="694" name="Google Shape;694;p85"/>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Change Background Color When Cursor is on a Button</a:t>
            </a:r>
            <a:endParaRPr/>
          </a:p>
        </p:txBody>
      </p:sp>
      <p:pic>
        <p:nvPicPr>
          <p:cNvPr id="695" name="Google Shape;695;p85"/>
          <p:cNvPicPr preferRelativeResize="0"/>
          <p:nvPr/>
        </p:nvPicPr>
        <p:blipFill>
          <a:blip r:embed="rId3">
            <a:alphaModFix/>
          </a:blip>
          <a:stretch>
            <a:fillRect/>
          </a:stretch>
        </p:blipFill>
        <p:spPr>
          <a:xfrm>
            <a:off x="1217338" y="3361150"/>
            <a:ext cx="4276725" cy="5448300"/>
          </a:xfrm>
          <a:prstGeom prst="rect">
            <a:avLst/>
          </a:prstGeom>
          <a:noFill/>
          <a:ln>
            <a:noFill/>
          </a:ln>
        </p:spPr>
      </p:pic>
      <p:pic>
        <p:nvPicPr>
          <p:cNvPr id="696" name="Google Shape;696;p85"/>
          <p:cNvPicPr preferRelativeResize="0"/>
          <p:nvPr/>
        </p:nvPicPr>
        <p:blipFill>
          <a:blip r:embed="rId4">
            <a:alphaModFix/>
          </a:blip>
          <a:stretch>
            <a:fillRect/>
          </a:stretch>
        </p:blipFill>
        <p:spPr>
          <a:xfrm>
            <a:off x="5832225" y="4361275"/>
            <a:ext cx="6724650" cy="344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9"/>
          <p:cNvSpPr txBox="1">
            <a:spLocks noGrp="1"/>
          </p:cNvSpPr>
          <p:nvPr>
            <p:ph type="title"/>
          </p:nvPr>
        </p:nvSpPr>
        <p:spPr>
          <a:xfrm>
            <a:off x="1217351" y="176796"/>
            <a:ext cx="3441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What is JavaScript</a:t>
            </a:r>
            <a:endParaRPr/>
          </a:p>
        </p:txBody>
      </p:sp>
      <p:sp>
        <p:nvSpPr>
          <p:cNvPr id="502" name="Google Shape;502;p59"/>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is </a:t>
            </a:r>
            <a:r>
              <a:rPr lang="en-US" sz="3600">
                <a:solidFill>
                  <a:srgbClr val="698093"/>
                </a:solidFill>
                <a:highlight>
                  <a:srgbClr val="FFFFFF"/>
                </a:highlight>
              </a:rPr>
              <a:t>one of the world’s most popular programming languages which allows you to create interactive user interface in a web page.</a:t>
            </a:r>
            <a:endParaRPr sz="3600">
              <a:solidFill>
                <a:srgbClr val="698093"/>
              </a:solidFill>
              <a:highlight>
                <a:srgbClr val="FFFFFF"/>
              </a:highlight>
            </a:endParaRPr>
          </a:p>
          <a:p>
            <a:pPr marL="0" lvl="0" indent="0" algn="l" rtl="0">
              <a:lnSpc>
                <a:spcPct val="115000"/>
              </a:lnSpc>
              <a:spcBef>
                <a:spcPts val="0"/>
              </a:spcBef>
              <a:spcAft>
                <a:spcPts val="0"/>
              </a:spcAft>
              <a:buNone/>
            </a:pPr>
            <a:endParaRPr sz="3600">
              <a:solidFill>
                <a:srgbClr val="698093"/>
              </a:solidFill>
              <a:highlight>
                <a:srgbClr val="FFFFFF"/>
              </a:highlight>
            </a:endParaRPr>
          </a:p>
          <a:p>
            <a:pPr marL="457200" lvl="0" indent="-457200" algn="l" rtl="0">
              <a:lnSpc>
                <a:spcPct val="115000"/>
              </a:lnSpc>
              <a:spcBef>
                <a:spcPts val="0"/>
              </a:spcBef>
              <a:spcAft>
                <a:spcPts val="0"/>
              </a:spcAft>
              <a:buClr>
                <a:srgbClr val="698093"/>
              </a:buClr>
              <a:buSzPts val="3600"/>
              <a:buChar char="❏"/>
            </a:pPr>
            <a:r>
              <a:rPr lang="en-US" sz="3600">
                <a:solidFill>
                  <a:srgbClr val="698093"/>
                </a:solidFill>
                <a:highlight>
                  <a:srgbClr val="FFFFFF"/>
                </a:highlight>
              </a:rPr>
              <a:t>It’s not too much to say that every modern website uses JavaScript. It’s an essential and versatile language.</a:t>
            </a:r>
            <a:endParaRPr sz="3600">
              <a:solidFill>
                <a:srgbClr val="698093"/>
              </a:solidFill>
              <a:highlight>
                <a:srgbClr val="FFFFFF"/>
              </a:highlight>
            </a:endParaRPr>
          </a:p>
          <a:p>
            <a:pPr marL="0" lvl="0" indent="0" algn="l" rtl="0">
              <a:spcBef>
                <a:spcPts val="0"/>
              </a:spcBef>
              <a:spcAft>
                <a:spcPts val="0"/>
              </a:spcAft>
              <a:buNone/>
            </a:pPr>
            <a:endParaRPr sz="3600">
              <a:solidFill>
                <a:srgbClr val="444444"/>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6"/>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need to connect HTML file with JavaScript file before actually adding JavaScript code, which can be done with &lt;script&gt; tag.</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can add the &lt;script&gt; tag </a:t>
            </a:r>
            <a:r>
              <a:rPr lang="en-US" sz="3600" b="1">
                <a:solidFill>
                  <a:srgbClr val="698093"/>
                </a:solidFill>
                <a:highlight>
                  <a:srgbClr val="EFFF9D"/>
                </a:highlight>
                <a:latin typeface="Avenir"/>
                <a:ea typeface="Avenir"/>
                <a:cs typeface="Avenir"/>
                <a:sym typeface="Avenir"/>
              </a:rPr>
              <a:t>anywhere in the &lt;body&gt; tag of HTML file</a:t>
            </a:r>
            <a:r>
              <a:rPr lang="en-US" sz="3600" b="1">
                <a:solidFill>
                  <a:srgbClr val="698093"/>
                </a:solidFill>
                <a:latin typeface="Avenir"/>
                <a:ea typeface="Avenir"/>
                <a:cs typeface="Avenir"/>
                <a:sym typeface="Avenir"/>
              </a:rPr>
              <a:t>, but it’s common to place it just before the end of body tag because HTML will be loaded before the JavaScript file.</a:t>
            </a: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02" name="Google Shape;702;p86"/>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Connect HTML File with JavaScript File</a:t>
            </a:r>
            <a:endParaRPr/>
          </a:p>
        </p:txBody>
      </p:sp>
      <p:pic>
        <p:nvPicPr>
          <p:cNvPr id="703" name="Google Shape;703;p86"/>
          <p:cNvPicPr preferRelativeResize="0"/>
          <p:nvPr/>
        </p:nvPicPr>
        <p:blipFill>
          <a:blip r:embed="rId3">
            <a:alphaModFix/>
          </a:blip>
          <a:stretch>
            <a:fillRect/>
          </a:stretch>
        </p:blipFill>
        <p:spPr>
          <a:xfrm>
            <a:off x="1636700" y="6754575"/>
            <a:ext cx="10267950" cy="140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7"/>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6000" b="1">
                <a:solidFill>
                  <a:srgbClr val="666666"/>
                </a:solidFill>
                <a:latin typeface="Avenir"/>
                <a:ea typeface="Avenir"/>
                <a:cs typeface="Avenir"/>
                <a:sym typeface="Avenir"/>
              </a:rPr>
              <a:t>Step 3:</a:t>
            </a:r>
            <a:endParaRPr sz="6000" b="1">
              <a:solidFill>
                <a:srgbClr val="666666"/>
              </a:solidFill>
              <a:latin typeface="Avenir"/>
              <a:ea typeface="Avenir"/>
              <a:cs typeface="Avenir"/>
              <a:sym typeface="Avenir"/>
            </a:endParaRPr>
          </a:p>
          <a:p>
            <a:pPr marL="0" lvl="0" indent="0" algn="l" rtl="0">
              <a:lnSpc>
                <a:spcPct val="150000"/>
              </a:lnSpc>
              <a:spcBef>
                <a:spcPts val="0"/>
              </a:spcBef>
              <a:spcAft>
                <a:spcPts val="0"/>
              </a:spcAft>
              <a:buClr>
                <a:schemeClr val="dk1"/>
              </a:buClr>
              <a:buSzPts val="1100"/>
              <a:buFont typeface="Arial"/>
              <a:buNone/>
            </a:pPr>
            <a:r>
              <a:rPr lang="en-US" sz="4800" b="1">
                <a:solidFill>
                  <a:srgbClr val="698093"/>
                </a:solidFill>
                <a:latin typeface="Avenir"/>
                <a:ea typeface="Avenir"/>
                <a:cs typeface="Avenir"/>
                <a:sym typeface="Avenir"/>
              </a:rPr>
              <a:t>Enable to input numbers and show them in the screen</a:t>
            </a:r>
            <a:endParaRPr sz="4800" b="1">
              <a:solidFill>
                <a:srgbClr val="698093"/>
              </a:solidFill>
              <a:latin typeface="Avenir"/>
              <a:ea typeface="Avenir"/>
              <a:cs typeface="Avenir"/>
              <a:sym typeface="Avenir"/>
            </a:endParaRPr>
          </a:p>
        </p:txBody>
      </p:sp>
      <p:sp>
        <p:nvSpPr>
          <p:cNvPr id="709" name="Google Shape;709;p87"/>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8"/>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enable to input and show numbers. The procedure is as follows.</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	When a button is clicked,</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Detect the button click.</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Get the number clicked.</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Run a function to update the the screen.</a:t>
            </a: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15" name="Google Shape;715;p88"/>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How to Input and Show Numbers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9"/>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need to set “</a:t>
            </a:r>
            <a:r>
              <a:rPr lang="en-US" sz="3600" b="1">
                <a:solidFill>
                  <a:srgbClr val="698093"/>
                </a:solidFill>
                <a:highlight>
                  <a:srgbClr val="FFFFFF"/>
                </a:highlight>
                <a:latin typeface="Avenir"/>
                <a:ea typeface="Avenir"/>
                <a:cs typeface="Avenir"/>
                <a:sym typeface="Avenir"/>
              </a:rPr>
              <a:t>click event”</a:t>
            </a:r>
            <a:r>
              <a:rPr lang="en-US" sz="3600" b="1">
                <a:solidFill>
                  <a:srgbClr val="698093"/>
                </a:solidFill>
                <a:latin typeface="Avenir"/>
                <a:ea typeface="Avenir"/>
                <a:cs typeface="Avenir"/>
                <a:sym typeface="Avenir"/>
              </a:rPr>
              <a:t> to detect a button click, which can be done with “event listener”.</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(It isn’t covered on Progate JS lessons, but it’s not that difficult.)</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There are 2 steps for setting click event.</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Get an HTML element in JavaScript code.</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Add click event to the element with “event listener”.</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21" name="Google Shape;721;p89"/>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Detect a Button Click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0"/>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can get elements with </a:t>
            </a:r>
            <a:r>
              <a:rPr lang="en-US" sz="3600" b="1">
                <a:solidFill>
                  <a:srgbClr val="698093"/>
                </a:solidFill>
                <a:highlight>
                  <a:srgbClr val="D9D9D9"/>
                </a:highlight>
                <a:latin typeface="Avenir"/>
                <a:ea typeface="Avenir"/>
                <a:cs typeface="Avenir"/>
                <a:sym typeface="Avenir"/>
              </a:rPr>
              <a:t>document.querySelectorAll(“.class name”)</a:t>
            </a:r>
            <a:r>
              <a:rPr lang="en-US" sz="3600" b="1">
                <a:solidFill>
                  <a:srgbClr val="698093"/>
                </a:solidFill>
                <a:latin typeface="Avenir"/>
                <a:ea typeface="Avenir"/>
                <a:cs typeface="Avenir"/>
                <a:sym typeface="Avenir"/>
              </a:rPr>
              <a:t> or</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r>
              <a:rPr lang="en-US" sz="3600" b="1">
                <a:solidFill>
                  <a:srgbClr val="698093"/>
                </a:solidFill>
                <a:highlight>
                  <a:srgbClr val="D9D9D9"/>
                </a:highlight>
                <a:latin typeface="Avenir"/>
                <a:ea typeface="Avenir"/>
                <a:cs typeface="Avenir"/>
                <a:sym typeface="Avenir"/>
              </a:rPr>
              <a:t>document.querySelector(“.class name”)</a:t>
            </a:r>
            <a:r>
              <a:rPr lang="en-US" sz="3600" b="1">
                <a:solidFill>
                  <a:srgbClr val="698093"/>
                </a:solidFill>
                <a:latin typeface="Avenir"/>
                <a:ea typeface="Avenir"/>
                <a:cs typeface="Avenir"/>
                <a:sym typeface="Avenir"/>
              </a:rPr>
              <a: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highlight>
                  <a:srgbClr val="FFFFFF"/>
                </a:highlight>
                <a:latin typeface="Avenir"/>
                <a:ea typeface="Avenir"/>
                <a:cs typeface="Avenir"/>
                <a:sym typeface="Avenir"/>
              </a:rPr>
              <a:t>The </a:t>
            </a:r>
            <a:r>
              <a:rPr lang="en-US" sz="3600" b="1">
                <a:solidFill>
                  <a:srgbClr val="698093"/>
                </a:solidFill>
                <a:highlight>
                  <a:srgbClr val="D9D9D9"/>
                </a:highlight>
                <a:latin typeface="Avenir"/>
                <a:ea typeface="Avenir"/>
                <a:cs typeface="Avenir"/>
                <a:sym typeface="Avenir"/>
              </a:rPr>
              <a:t>querySelectorAll</a:t>
            </a:r>
            <a:r>
              <a:rPr lang="en-US" sz="3600" b="1">
                <a:solidFill>
                  <a:srgbClr val="698093"/>
                </a:solidFill>
                <a:highlight>
                  <a:srgbClr val="FFFFFF"/>
                </a:highlight>
                <a:latin typeface="Avenir"/>
                <a:ea typeface="Avenir"/>
                <a:cs typeface="Avenir"/>
                <a:sym typeface="Avenir"/>
              </a:rPr>
              <a:t> is used when you want to get multiple elements and </a:t>
            </a:r>
            <a:r>
              <a:rPr lang="en-US" sz="3600" b="1">
                <a:solidFill>
                  <a:srgbClr val="698093"/>
                </a:solidFill>
                <a:highlight>
                  <a:srgbClr val="D9D9D9"/>
                </a:highlight>
                <a:latin typeface="Avenir"/>
                <a:ea typeface="Avenir"/>
                <a:cs typeface="Avenir"/>
                <a:sym typeface="Avenir"/>
              </a:rPr>
              <a:t>querySelector</a:t>
            </a:r>
            <a:r>
              <a:rPr lang="en-US" sz="3600" b="1">
                <a:solidFill>
                  <a:srgbClr val="698093"/>
                </a:solidFill>
                <a:highlight>
                  <a:srgbClr val="FFFFFF"/>
                </a:highlight>
                <a:latin typeface="Avenir"/>
                <a:ea typeface="Avenir"/>
                <a:cs typeface="Avenir"/>
                <a:sym typeface="Avenir"/>
              </a:rPr>
              <a:t> is used when you want to get a single element.</a:t>
            </a:r>
            <a:endParaRPr sz="3600" b="1">
              <a:solidFill>
                <a:srgbClr val="698093"/>
              </a:solidFill>
              <a:highlight>
                <a:srgbClr val="FFFFFF"/>
              </a:highlight>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highlight>
                <a:srgbClr val="FFFFFF"/>
              </a:highlight>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highlight>
                  <a:srgbClr val="FFFFFF"/>
                </a:highlight>
                <a:latin typeface="Avenir"/>
                <a:ea typeface="Avenir"/>
                <a:cs typeface="Avenir"/>
                <a:sym typeface="Avenir"/>
              </a:rPr>
              <a:t>We will use querySelectorAll this time because there are multiple buttons with the “number” class and we want to retrieve them all.</a:t>
            </a:r>
            <a:endParaRPr sz="3600" b="1">
              <a:solidFill>
                <a:srgbClr val="698093"/>
              </a:solidFill>
              <a:highlight>
                <a:srgbClr val="FFFFFF"/>
              </a:highlight>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27" name="Google Shape;727;p90"/>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Get a HTML Element in JS 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1"/>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get the &lt;button&gt; elements with the “number” class and print them in the console.</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highlight>
                <a:srgbClr val="FFFFFF"/>
              </a:highlight>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33" name="Google Shape;733;p91"/>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Get a HTML Element in JS Code</a:t>
            </a:r>
            <a:endParaRPr/>
          </a:p>
        </p:txBody>
      </p:sp>
      <p:pic>
        <p:nvPicPr>
          <p:cNvPr id="734" name="Google Shape;734;p91"/>
          <p:cNvPicPr preferRelativeResize="0"/>
          <p:nvPr/>
        </p:nvPicPr>
        <p:blipFill>
          <a:blip r:embed="rId3">
            <a:alphaModFix/>
          </a:blip>
          <a:stretch>
            <a:fillRect/>
          </a:stretch>
        </p:blipFill>
        <p:spPr>
          <a:xfrm>
            <a:off x="3622725" y="4814325"/>
            <a:ext cx="6010125" cy="4500050"/>
          </a:xfrm>
          <a:prstGeom prst="rect">
            <a:avLst/>
          </a:prstGeom>
          <a:noFill/>
          <a:ln>
            <a:noFill/>
          </a:ln>
          <a:effectLst>
            <a:outerShdw blurRad="57150" dist="19050" dir="5400000" algn="bl" rotWithShape="0">
              <a:srgbClr val="000000">
                <a:alpha val="50000"/>
              </a:srgbClr>
            </a:outerShdw>
          </a:effectLst>
        </p:spPr>
      </p:pic>
      <p:pic>
        <p:nvPicPr>
          <p:cNvPr id="735" name="Google Shape;735;p91"/>
          <p:cNvPicPr preferRelativeResize="0"/>
          <p:nvPr/>
        </p:nvPicPr>
        <p:blipFill>
          <a:blip r:embed="rId4">
            <a:alphaModFix/>
          </a:blip>
          <a:stretch>
            <a:fillRect/>
          </a:stretch>
        </p:blipFill>
        <p:spPr>
          <a:xfrm>
            <a:off x="1549400" y="3101450"/>
            <a:ext cx="9906000" cy="139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2"/>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The event listener should be added to each element, so we need to get them one by one. You can use the </a:t>
            </a:r>
            <a:r>
              <a:rPr lang="en-US" sz="3600" b="1">
                <a:solidFill>
                  <a:srgbClr val="698093"/>
                </a:solidFill>
                <a:highlight>
                  <a:srgbClr val="D9D9D9"/>
                </a:highlight>
                <a:latin typeface="Avenir"/>
                <a:ea typeface="Avenir"/>
                <a:cs typeface="Avenir"/>
                <a:sym typeface="Avenir"/>
              </a:rPr>
              <a:t>forEach</a:t>
            </a:r>
            <a:r>
              <a:rPr lang="en-US" sz="3600" b="1">
                <a:solidFill>
                  <a:srgbClr val="698093"/>
                </a:solidFill>
                <a:latin typeface="Avenir"/>
                <a:ea typeface="Avenir"/>
                <a:cs typeface="Avenir"/>
                <a:sym typeface="Avenir"/>
              </a:rPr>
              <a:t> method for this.</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r>
              <a:rPr lang="en-US" sz="3000" b="1">
                <a:solidFill>
                  <a:srgbClr val="698093"/>
                </a:solidFill>
                <a:latin typeface="Avenir"/>
                <a:ea typeface="Avenir"/>
                <a:cs typeface="Avenir"/>
                <a:sym typeface="Avenir"/>
              </a:rPr>
              <a:t>rf.</a:t>
            </a:r>
            <a:r>
              <a:rPr lang="en-US" sz="2400" b="1">
                <a:solidFill>
                  <a:srgbClr val="698093"/>
                </a:solidFill>
                <a:latin typeface="Avenir"/>
                <a:ea typeface="Avenir"/>
                <a:cs typeface="Avenir"/>
                <a:sym typeface="Avenir"/>
              </a:rPr>
              <a:t> </a:t>
            </a:r>
            <a:r>
              <a:rPr lang="en-US" sz="2400" u="sng">
                <a:solidFill>
                  <a:schemeClr val="hlink"/>
                </a:solidFill>
                <a:hlinkClick r:id="rId3"/>
              </a:rPr>
              <a:t>https://progate.com/es6/study/6/2#/7</a:t>
            </a:r>
            <a:r>
              <a:rPr lang="en-US" sz="3600" b="1">
                <a:solidFill>
                  <a:srgbClr val="698093"/>
                </a:solidFill>
                <a:latin typeface="Avenir"/>
                <a:ea typeface="Avenir"/>
                <a:cs typeface="Avenir"/>
                <a:sym typeface="Avenir"/>
              </a:rPr>
              <a:t> </a:t>
            </a: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41" name="Google Shape;741;p92"/>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Get each number from “numbers” constant</a:t>
            </a:r>
            <a:endParaRPr/>
          </a:p>
        </p:txBody>
      </p:sp>
      <p:pic>
        <p:nvPicPr>
          <p:cNvPr id="742" name="Google Shape;742;p92"/>
          <p:cNvPicPr preferRelativeResize="0"/>
          <p:nvPr/>
        </p:nvPicPr>
        <p:blipFill>
          <a:blip r:embed="rId4">
            <a:alphaModFix/>
          </a:blip>
          <a:stretch>
            <a:fillRect/>
          </a:stretch>
        </p:blipFill>
        <p:spPr>
          <a:xfrm>
            <a:off x="7573450" y="3049800"/>
            <a:ext cx="5217900" cy="5891625"/>
          </a:xfrm>
          <a:prstGeom prst="rect">
            <a:avLst/>
          </a:prstGeom>
          <a:noFill/>
          <a:ln>
            <a:noFill/>
          </a:ln>
          <a:effectLst>
            <a:outerShdw blurRad="57150" dist="19050" dir="5400000" algn="bl" rotWithShape="0">
              <a:srgbClr val="000000">
                <a:alpha val="50000"/>
              </a:srgbClr>
            </a:outerShdw>
          </a:effectLst>
        </p:spPr>
      </p:pic>
      <p:pic>
        <p:nvPicPr>
          <p:cNvPr id="743" name="Google Shape;743;p92"/>
          <p:cNvPicPr preferRelativeResize="0"/>
          <p:nvPr/>
        </p:nvPicPr>
        <p:blipFill>
          <a:blip r:embed="rId5">
            <a:alphaModFix/>
          </a:blip>
          <a:stretch>
            <a:fillRect/>
          </a:stretch>
        </p:blipFill>
        <p:spPr>
          <a:xfrm>
            <a:off x="823475" y="5089063"/>
            <a:ext cx="6453825" cy="1660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3"/>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add a click event to each element with </a:t>
            </a:r>
            <a:r>
              <a:rPr lang="en-US" sz="3600" b="1">
                <a:solidFill>
                  <a:srgbClr val="698093"/>
                </a:solidFill>
                <a:highlight>
                  <a:srgbClr val="D9D9D9"/>
                </a:highlight>
                <a:latin typeface="Avenir"/>
                <a:ea typeface="Avenir"/>
                <a:cs typeface="Avenir"/>
                <a:sym typeface="Avenir"/>
              </a:rPr>
              <a:t>addEventListener</a:t>
            </a:r>
            <a:r>
              <a:rPr lang="en-US" sz="3600" b="1">
                <a:solidFill>
                  <a:srgbClr val="698093"/>
                </a:solidFill>
                <a:latin typeface="Avenir"/>
                <a:ea typeface="Avenir"/>
                <a:cs typeface="Avenir"/>
                <a:sym typeface="Avenir"/>
              </a:rPr>
              <a: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It’s going well if the text “number is pressed” is displayed in the console when a button is clicked.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749" name="Google Shape;749;p93"/>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Click Event to Each Element</a:t>
            </a:r>
            <a:endParaRPr/>
          </a:p>
        </p:txBody>
      </p:sp>
      <p:pic>
        <p:nvPicPr>
          <p:cNvPr id="750" name="Google Shape;750;p93"/>
          <p:cNvPicPr preferRelativeResize="0"/>
          <p:nvPr/>
        </p:nvPicPr>
        <p:blipFill>
          <a:blip r:embed="rId3">
            <a:alphaModFix/>
          </a:blip>
          <a:stretch>
            <a:fillRect/>
          </a:stretch>
        </p:blipFill>
        <p:spPr>
          <a:xfrm>
            <a:off x="1949450" y="5328925"/>
            <a:ext cx="9105900" cy="3181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4"/>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Now that click events are set to &lt;button&gt; elements, it’s time to get the numbers from them.</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need to add an </a:t>
            </a:r>
            <a:r>
              <a:rPr lang="en-US" sz="3600" b="1">
                <a:solidFill>
                  <a:srgbClr val="698093"/>
                </a:solidFill>
                <a:highlight>
                  <a:srgbClr val="D9D9D9"/>
                </a:highlight>
                <a:latin typeface="Avenir"/>
                <a:ea typeface="Avenir"/>
                <a:cs typeface="Avenir"/>
                <a:sym typeface="Avenir"/>
              </a:rPr>
              <a:t>event</a:t>
            </a:r>
            <a:r>
              <a:rPr lang="en-US" sz="3600" b="1">
                <a:solidFill>
                  <a:srgbClr val="698093"/>
                </a:solidFill>
                <a:latin typeface="Avenir"/>
                <a:ea typeface="Avenir"/>
                <a:cs typeface="Avenir"/>
                <a:sym typeface="Avenir"/>
              </a:rPr>
              <a:t> argument and then you can access the number with </a:t>
            </a:r>
            <a:r>
              <a:rPr lang="en-US" sz="3600" b="1">
                <a:solidFill>
                  <a:srgbClr val="698093"/>
                </a:solidFill>
                <a:highlight>
                  <a:srgbClr val="D9D9D9"/>
                </a:highlight>
                <a:latin typeface="Avenir"/>
                <a:ea typeface="Avenir"/>
                <a:cs typeface="Avenir"/>
                <a:sym typeface="Avenir"/>
              </a:rPr>
              <a:t>event.target.value.</a:t>
            </a:r>
            <a:r>
              <a:rPr lang="en-US" sz="3600" b="1">
                <a:solidFill>
                  <a:srgbClr val="698093"/>
                </a:solidFill>
                <a:highlight>
                  <a:srgbClr val="FFFFFF"/>
                </a:highlight>
                <a:latin typeface="Avenir"/>
                <a:ea typeface="Avenir"/>
                <a:cs typeface="Avenir"/>
                <a:sym typeface="Avenir"/>
              </a:rPr>
              <a:t> This value comes from the value attribute you added to the &lt;button&gt; tags before.</a:t>
            </a:r>
            <a:endParaRPr sz="3600" b="1">
              <a:solidFill>
                <a:srgbClr val="698093"/>
              </a:solidFill>
              <a:highlight>
                <a:srgbClr val="FFFFFF"/>
              </a:highlight>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756" name="Google Shape;756;p94"/>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Get the number when it’s pressed</a:t>
            </a:r>
            <a:endParaRPr/>
          </a:p>
        </p:txBody>
      </p:sp>
      <p:pic>
        <p:nvPicPr>
          <p:cNvPr id="757" name="Google Shape;757;p94"/>
          <p:cNvPicPr preferRelativeResize="0"/>
          <p:nvPr/>
        </p:nvPicPr>
        <p:blipFill>
          <a:blip r:embed="rId3">
            <a:alphaModFix/>
          </a:blip>
          <a:stretch>
            <a:fillRect/>
          </a:stretch>
        </p:blipFill>
        <p:spPr>
          <a:xfrm>
            <a:off x="2236775" y="5983825"/>
            <a:ext cx="9067800" cy="304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5"/>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What you need to do next is enable the screen to be updated when a button is clicked.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You can update the number displayed in the screen by updating the value attribute of the &lt;input&gt; tag. Let’s get the element in JS code and define an “updateScreen” function to update the value.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763" name="Google Shape;763;p95"/>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Define a Function to Update Screen</a:t>
            </a:r>
            <a:endParaRPr/>
          </a:p>
        </p:txBody>
      </p:sp>
      <p:pic>
        <p:nvPicPr>
          <p:cNvPr id="764" name="Google Shape;764;p95"/>
          <p:cNvPicPr preferRelativeResize="0"/>
          <p:nvPr/>
        </p:nvPicPr>
        <p:blipFill>
          <a:blip r:embed="rId3">
            <a:alphaModFix/>
          </a:blip>
          <a:stretch>
            <a:fillRect/>
          </a:stretch>
        </p:blipFill>
        <p:spPr>
          <a:xfrm>
            <a:off x="1262013" y="5997050"/>
            <a:ext cx="11017326" cy="228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0"/>
          <p:cNvSpPr txBox="1">
            <a:spLocks noGrp="1"/>
          </p:cNvSpPr>
          <p:nvPr>
            <p:ph type="title"/>
          </p:nvPr>
        </p:nvSpPr>
        <p:spPr>
          <a:xfrm>
            <a:off x="1217350" y="176800"/>
            <a:ext cx="39432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Main usage of JavaScript</a:t>
            </a:r>
            <a:endParaRPr/>
          </a:p>
        </p:txBody>
      </p:sp>
      <p:sp>
        <p:nvSpPr>
          <p:cNvPr id="508" name="Google Shape;508;p60"/>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is often used with HTML and CSS.</a:t>
            </a: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If you have knowledge of those 3 languages, you can build a beautifully decorated and dynamic website.</a:t>
            </a:r>
            <a:endParaRPr sz="36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0" algn="l" rtl="0">
              <a:lnSpc>
                <a:spcPct val="85000"/>
              </a:lnSpc>
              <a:spcBef>
                <a:spcPts val="0"/>
              </a:spcBef>
              <a:spcAft>
                <a:spcPts val="0"/>
              </a:spcAft>
              <a:buNone/>
            </a:pPr>
            <a:r>
              <a:rPr lang="en-US" sz="3600">
                <a:solidFill>
                  <a:srgbClr val="698093"/>
                </a:solidFill>
                <a:latin typeface="Helvetica Neue"/>
                <a:ea typeface="Helvetica Neue"/>
                <a:cs typeface="Helvetica Neue"/>
                <a:sym typeface="Helvetica Neue"/>
              </a:rPr>
              <a:t>e.g. </a:t>
            </a:r>
            <a:r>
              <a:rPr lang="en-US" sz="3600" u="sng">
                <a:solidFill>
                  <a:schemeClr val="hlink"/>
                </a:solidFill>
                <a:hlinkClick r:id="rId3"/>
              </a:rPr>
              <a:t>https://progate.com/about</a:t>
            </a:r>
            <a:endParaRPr sz="3600">
              <a:solidFill>
                <a:srgbClr val="698093"/>
              </a:solidFill>
              <a:latin typeface="Helvetica Neue"/>
              <a:ea typeface="Helvetica Neue"/>
              <a:cs typeface="Helvetica Neue"/>
              <a:sym typeface="Helvetica Neue"/>
            </a:endParaRPr>
          </a:p>
        </p:txBody>
      </p:sp>
      <p:pic>
        <p:nvPicPr>
          <p:cNvPr id="509" name="Google Shape;509;p60"/>
          <p:cNvPicPr preferRelativeResize="0"/>
          <p:nvPr/>
        </p:nvPicPr>
        <p:blipFill>
          <a:blip r:embed="rId4">
            <a:alphaModFix/>
          </a:blip>
          <a:stretch>
            <a:fillRect/>
          </a:stretch>
        </p:blipFill>
        <p:spPr>
          <a:xfrm>
            <a:off x="1510175" y="4244025"/>
            <a:ext cx="10380101" cy="5835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6"/>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Run the “updateScreen” function with </a:t>
            </a:r>
            <a:r>
              <a:rPr lang="en-US" sz="3600" b="1">
                <a:solidFill>
                  <a:srgbClr val="698093"/>
                </a:solidFill>
                <a:highlight>
                  <a:srgbClr val="D9D9D9"/>
                </a:highlight>
                <a:latin typeface="Avenir"/>
                <a:ea typeface="Avenir"/>
                <a:cs typeface="Avenir"/>
                <a:sym typeface="Avenir"/>
              </a:rPr>
              <a:t>event.target.value</a:t>
            </a:r>
            <a:r>
              <a:rPr lang="en-US" sz="3600" b="1">
                <a:solidFill>
                  <a:srgbClr val="698093"/>
                </a:solidFill>
                <a:latin typeface="Avenir"/>
                <a:ea typeface="Avenir"/>
                <a:cs typeface="Avenir"/>
                <a:sym typeface="Avenir"/>
              </a:rPr>
              <a:t> as the argument when a button is clicked.</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770" name="Google Shape;770;p96"/>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Update screen when a number button is pressed</a:t>
            </a:r>
            <a:endParaRPr>
              <a:solidFill>
                <a:schemeClr val="dk1"/>
              </a:solidFill>
            </a:endParaRPr>
          </a:p>
        </p:txBody>
      </p:sp>
      <p:pic>
        <p:nvPicPr>
          <p:cNvPr id="771" name="Google Shape;771;p96"/>
          <p:cNvPicPr preferRelativeResize="0"/>
          <p:nvPr/>
        </p:nvPicPr>
        <p:blipFill>
          <a:blip r:embed="rId3">
            <a:alphaModFix/>
          </a:blip>
          <a:stretch>
            <a:fillRect/>
          </a:stretch>
        </p:blipFill>
        <p:spPr>
          <a:xfrm>
            <a:off x="1760075" y="3870475"/>
            <a:ext cx="9869376" cy="47033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7"/>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It might seem complicated but what you have done is just get HTML elements and manipulate them in JS code.</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9144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Get the &lt;button&gt; element with the “number” class.</a:t>
            </a:r>
            <a:endParaRPr sz="3600" b="1">
              <a:solidFill>
                <a:srgbClr val="698093"/>
              </a:solidFill>
              <a:latin typeface="Avenir"/>
              <a:ea typeface="Avenir"/>
              <a:cs typeface="Avenir"/>
              <a:sym typeface="Avenir"/>
            </a:endParaRPr>
          </a:p>
          <a:p>
            <a:pPr marL="9144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Add click event to each element and run “updateScreen” function when a button is clicked.</a:t>
            </a:r>
            <a:endParaRPr sz="3600" b="1">
              <a:solidFill>
                <a:srgbClr val="698093"/>
              </a:solidFill>
              <a:latin typeface="Avenir"/>
              <a:ea typeface="Avenir"/>
              <a:cs typeface="Avenir"/>
              <a:sym typeface="Avenir"/>
            </a:endParaRPr>
          </a:p>
          <a:p>
            <a:pPr marL="9144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Update the value attribute of &lt;input&gt; element within the “calculator-screen” using the “updateScreen” function.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777" name="Google Shape;777;p97"/>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Recap of This Step</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1"/>
        <p:cNvGrpSpPr/>
        <p:nvPr/>
      </p:nvGrpSpPr>
      <p:grpSpPr>
        <a:xfrm>
          <a:off x="0" y="0"/>
          <a:ext cx="0" cy="0"/>
          <a:chOff x="0" y="0"/>
          <a:chExt cx="0" cy="0"/>
        </a:xfrm>
      </p:grpSpPr>
      <p:sp>
        <p:nvSpPr>
          <p:cNvPr id="782" name="Google Shape;782;p98"/>
          <p:cNvSpPr/>
          <p:nvPr/>
        </p:nvSpPr>
        <p:spPr>
          <a:xfrm>
            <a:off x="-57079" y="-48166"/>
            <a:ext cx="13119000" cy="9849600"/>
          </a:xfrm>
          <a:prstGeom prst="roundRect">
            <a:avLst>
              <a:gd name="adj" fmla="val 21"/>
            </a:avLst>
          </a:prstGeom>
          <a:gradFill>
            <a:gsLst>
              <a:gs pos="0">
                <a:srgbClr val="1992FA"/>
              </a:gs>
              <a:gs pos="100000">
                <a:srgbClr val="5AE2E2"/>
              </a:gs>
            </a:gsLst>
            <a:lin ang="666235" scaled="0"/>
          </a:gradFill>
          <a:ln>
            <a:noFill/>
          </a:ln>
        </p:spPr>
        <p:txBody>
          <a:bodyPr spcFirstLastPara="1" wrap="square" lIns="72225" tIns="72225" rIns="72225" bIns="72225" anchor="ctr" anchorCtr="0">
            <a:noAutofit/>
          </a:bodyPr>
          <a:lstStyle/>
          <a:p>
            <a:pPr marL="0" marR="0" lvl="0" indent="0" algn="ctr" rtl="0">
              <a:lnSpc>
                <a:spcPct val="100000"/>
              </a:lnSpc>
              <a:spcBef>
                <a:spcPts val="0"/>
              </a:spcBef>
              <a:spcAft>
                <a:spcPts val="0"/>
              </a:spcAft>
              <a:buClr>
                <a:srgbClr val="FFFFFF"/>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783" name="Google Shape;783;p98"/>
          <p:cNvSpPr txBox="1">
            <a:spLocks noGrp="1"/>
          </p:cNvSpPr>
          <p:nvPr>
            <p:ph type="title" idx="4294967295"/>
          </p:nvPr>
        </p:nvSpPr>
        <p:spPr>
          <a:xfrm>
            <a:off x="-4584" y="4224626"/>
            <a:ext cx="13013700" cy="1304400"/>
          </a:xfrm>
          <a:prstGeom prst="rect">
            <a:avLst/>
          </a:prstGeom>
          <a:noFill/>
          <a:ln>
            <a:noFill/>
          </a:ln>
        </p:spPr>
        <p:txBody>
          <a:bodyPr spcFirstLastPara="1" wrap="square" lIns="0" tIns="0" rIns="0" bIns="0" anchor="t" anchorCtr="0">
            <a:noAutofit/>
          </a:bodyPr>
          <a:lstStyle/>
          <a:p>
            <a:pPr marL="0" marR="0" lvl="0" indent="0" algn="ctr" rtl="0">
              <a:lnSpc>
                <a:spcPct val="85000"/>
              </a:lnSpc>
              <a:spcBef>
                <a:spcPts val="0"/>
              </a:spcBef>
              <a:spcAft>
                <a:spcPts val="0"/>
              </a:spcAft>
              <a:buClr>
                <a:srgbClr val="FFFFFF"/>
              </a:buClr>
              <a:buSzPts val="6200"/>
              <a:buFont typeface="Avenir"/>
              <a:buNone/>
            </a:pPr>
            <a:r>
              <a:rPr lang="en-US" sz="6200">
                <a:solidFill>
                  <a:srgbClr val="FFFFFF"/>
                </a:solidFill>
              </a:rPr>
              <a:t>Break Time</a:t>
            </a:r>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9"/>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6000" b="1">
                <a:solidFill>
                  <a:srgbClr val="666666"/>
                </a:solidFill>
                <a:latin typeface="Avenir"/>
                <a:ea typeface="Avenir"/>
                <a:cs typeface="Avenir"/>
                <a:sym typeface="Avenir"/>
              </a:rPr>
              <a:t>Step 4:</a:t>
            </a:r>
            <a:endParaRPr sz="6000" b="1">
              <a:solidFill>
                <a:srgbClr val="666666"/>
              </a:solidFill>
              <a:latin typeface="Avenir"/>
              <a:ea typeface="Avenir"/>
              <a:cs typeface="Avenir"/>
              <a:sym typeface="Avenir"/>
            </a:endParaRPr>
          </a:p>
          <a:p>
            <a:pPr marL="0" lvl="0" indent="0" algn="l" rtl="0">
              <a:lnSpc>
                <a:spcPct val="150000"/>
              </a:lnSpc>
              <a:spcBef>
                <a:spcPts val="0"/>
              </a:spcBef>
              <a:spcAft>
                <a:spcPts val="0"/>
              </a:spcAft>
              <a:buClr>
                <a:schemeClr val="dk1"/>
              </a:buClr>
              <a:buSzPts val="1100"/>
              <a:buFont typeface="Arial"/>
              <a:buNone/>
            </a:pPr>
            <a:r>
              <a:rPr lang="en-US" sz="4800" b="1">
                <a:solidFill>
                  <a:srgbClr val="698093"/>
                </a:solidFill>
                <a:latin typeface="Avenir"/>
                <a:ea typeface="Avenir"/>
                <a:cs typeface="Avenir"/>
                <a:sym typeface="Avenir"/>
              </a:rPr>
              <a:t>Store numbers and an operator for calculation </a:t>
            </a:r>
            <a:endParaRPr sz="4800" b="1">
              <a:solidFill>
                <a:srgbClr val="698093"/>
              </a:solidFill>
              <a:latin typeface="Avenir"/>
              <a:ea typeface="Avenir"/>
              <a:cs typeface="Avenir"/>
              <a:sym typeface="Avenir"/>
            </a:endParaRPr>
          </a:p>
        </p:txBody>
      </p:sp>
      <p:sp>
        <p:nvSpPr>
          <p:cNvPr id="789" name="Google Shape;789;p99"/>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0"/>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What you need for a calculation is 2 numbers and an operator.</a:t>
            </a: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Define 3 variables named “prevInput”, “currentInput” and “calculationOperator” to store 2 numbers and an operator. The “currentInput” should have 0 as the initial value.</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0" algn="ctr" rtl="0">
              <a:lnSpc>
                <a:spcPct val="115000"/>
              </a:lnSpc>
              <a:spcBef>
                <a:spcPts val="0"/>
              </a:spcBef>
              <a:spcAft>
                <a:spcPts val="0"/>
              </a:spcAft>
              <a:buNone/>
            </a:pPr>
            <a:r>
              <a:rPr lang="en-US" sz="4800" b="1">
                <a:solidFill>
                  <a:srgbClr val="698093"/>
                </a:solidFill>
                <a:latin typeface="Avenir"/>
                <a:ea typeface="Avenir"/>
                <a:cs typeface="Avenir"/>
                <a:sym typeface="Avenir"/>
              </a:rPr>
              <a:t>                             </a:t>
            </a:r>
            <a:endParaRPr sz="48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795" name="Google Shape;795;p100"/>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Define Variables for Calculation</a:t>
            </a:r>
            <a:endParaRPr/>
          </a:p>
        </p:txBody>
      </p:sp>
      <p:pic>
        <p:nvPicPr>
          <p:cNvPr id="796" name="Google Shape;796;p100"/>
          <p:cNvPicPr preferRelativeResize="0"/>
          <p:nvPr/>
        </p:nvPicPr>
        <p:blipFill>
          <a:blip r:embed="rId3">
            <a:alphaModFix/>
          </a:blip>
          <a:stretch>
            <a:fillRect/>
          </a:stretch>
        </p:blipFill>
        <p:spPr>
          <a:xfrm>
            <a:off x="3447950" y="6647500"/>
            <a:ext cx="6645450" cy="184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1"/>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					prevInput   currentInput   operator   displayed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Press  3                        		 3							             3</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Press  +			  3											+				  3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Press  5			  3					 5						+	             5</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r>
              <a:rPr lang="en-US" sz="3600" b="1">
                <a:solidFill>
                  <a:srgbClr val="698093"/>
                </a:solidFill>
                <a:latin typeface="Avenir"/>
                <a:ea typeface="Avenir"/>
                <a:cs typeface="Avenir"/>
                <a:sym typeface="Avenir"/>
              </a:rPr>
              <a:t>      </a:t>
            </a: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r>
              <a:rPr lang="en-US" sz="3600" b="1">
                <a:solidFill>
                  <a:srgbClr val="698093"/>
                </a:solidFill>
                <a:latin typeface="Avenir"/>
                <a:ea typeface="Avenir"/>
                <a:cs typeface="Avenir"/>
                <a:sym typeface="Avenir"/>
              </a:rPr>
              <a:t>Press  =									 8							             8</a:t>
            </a:r>
            <a:endParaRPr sz="3600" b="1">
              <a:solidFill>
                <a:srgbClr val="698093"/>
              </a:solidFill>
              <a:latin typeface="Avenir"/>
              <a:ea typeface="Avenir"/>
              <a:cs typeface="Avenir"/>
              <a:sym typeface="Avenir"/>
            </a:endParaRPr>
          </a:p>
        </p:txBody>
      </p:sp>
      <p:sp>
        <p:nvSpPr>
          <p:cNvPr id="802" name="Google Shape;802;p101"/>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How the Variables Works</a:t>
            </a:r>
            <a:endParaRPr/>
          </a:p>
        </p:txBody>
      </p:sp>
      <p:cxnSp>
        <p:nvCxnSpPr>
          <p:cNvPr id="803" name="Google Shape;803;p101"/>
          <p:cNvCxnSpPr/>
          <p:nvPr/>
        </p:nvCxnSpPr>
        <p:spPr>
          <a:xfrm rot="10800000" flipH="1">
            <a:off x="823475" y="2704450"/>
            <a:ext cx="11523600" cy="354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01"/>
          <p:cNvCxnSpPr/>
          <p:nvPr/>
        </p:nvCxnSpPr>
        <p:spPr>
          <a:xfrm rot="10800000" flipH="1">
            <a:off x="823475" y="3946538"/>
            <a:ext cx="11523600" cy="354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01"/>
          <p:cNvCxnSpPr/>
          <p:nvPr/>
        </p:nvCxnSpPr>
        <p:spPr>
          <a:xfrm rot="10800000" flipH="1">
            <a:off x="823475" y="5188638"/>
            <a:ext cx="11523600" cy="354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01"/>
          <p:cNvCxnSpPr/>
          <p:nvPr/>
        </p:nvCxnSpPr>
        <p:spPr>
          <a:xfrm rot="10800000" flipH="1">
            <a:off x="823475" y="6530188"/>
            <a:ext cx="11523600" cy="354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01"/>
          <p:cNvCxnSpPr/>
          <p:nvPr/>
        </p:nvCxnSpPr>
        <p:spPr>
          <a:xfrm rot="10800000" flipH="1">
            <a:off x="823475" y="7672838"/>
            <a:ext cx="11523600" cy="35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02"/>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define an “inputNumber” function and run it when a number is pressed.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In the “inputNumber” function, assign the number pressed to currentInput. Also change the argument of “updateScreen” to currentInput.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13" name="Google Shape;813;p102"/>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Assign the Number Pressed to the currentInput Variable</a:t>
            </a:r>
            <a:endParaRPr/>
          </a:p>
        </p:txBody>
      </p:sp>
      <p:pic>
        <p:nvPicPr>
          <p:cNvPr id="814" name="Google Shape;814;p102"/>
          <p:cNvPicPr preferRelativeResize="0"/>
          <p:nvPr/>
        </p:nvPicPr>
        <p:blipFill>
          <a:blip r:embed="rId3">
            <a:alphaModFix/>
          </a:blip>
          <a:stretch>
            <a:fillRect/>
          </a:stretch>
        </p:blipFill>
        <p:spPr>
          <a:xfrm>
            <a:off x="4015387" y="5117175"/>
            <a:ext cx="5510575" cy="1401700"/>
          </a:xfrm>
          <a:prstGeom prst="rect">
            <a:avLst/>
          </a:prstGeom>
          <a:noFill/>
          <a:ln>
            <a:noFill/>
          </a:ln>
        </p:spPr>
      </p:pic>
      <p:pic>
        <p:nvPicPr>
          <p:cNvPr id="815" name="Google Shape;815;p102"/>
          <p:cNvPicPr preferRelativeResize="0"/>
          <p:nvPr/>
        </p:nvPicPr>
        <p:blipFill>
          <a:blip r:embed="rId4">
            <a:alphaModFix/>
          </a:blip>
          <a:stretch>
            <a:fillRect/>
          </a:stretch>
        </p:blipFill>
        <p:spPr>
          <a:xfrm>
            <a:off x="2764300" y="6823653"/>
            <a:ext cx="8500949" cy="2731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03"/>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Now you can input a number and update the screen but cannot input more than 2 digit numbers at the moment.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This can be solved using string concatenation, because a number stored in the “currentInput” variable is a string.</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21" name="Google Shape;821;p103"/>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Enable to Input More than 2 Digit Numbers</a:t>
            </a:r>
            <a:endParaRPr/>
          </a:p>
        </p:txBody>
      </p:sp>
      <p:pic>
        <p:nvPicPr>
          <p:cNvPr id="822" name="Google Shape;822;p103"/>
          <p:cNvPicPr preferRelativeResize="0"/>
          <p:nvPr/>
        </p:nvPicPr>
        <p:blipFill>
          <a:blip r:embed="rId3">
            <a:alphaModFix/>
          </a:blip>
          <a:stretch>
            <a:fillRect/>
          </a:stretch>
        </p:blipFill>
        <p:spPr>
          <a:xfrm>
            <a:off x="2741550" y="6451789"/>
            <a:ext cx="8058250" cy="2014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4"/>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There is a problem that the number displayed can start with 0. Let’s fix this using an </a:t>
            </a:r>
            <a:r>
              <a:rPr lang="en-US" sz="3600" b="1">
                <a:solidFill>
                  <a:srgbClr val="698093"/>
                </a:solidFill>
                <a:highlight>
                  <a:srgbClr val="D9D9D9"/>
                </a:highlight>
                <a:latin typeface="Avenir"/>
                <a:ea typeface="Avenir"/>
                <a:cs typeface="Avenir"/>
                <a:sym typeface="Avenir"/>
              </a:rPr>
              <a:t>if statement</a:t>
            </a:r>
            <a:r>
              <a:rPr lang="en-US" sz="3600" b="1">
                <a:solidFill>
                  <a:srgbClr val="698093"/>
                </a:solidFill>
                <a:latin typeface="Avenir"/>
                <a:ea typeface="Avenir"/>
                <a:cs typeface="Avenir"/>
                <a:sym typeface="Avenir"/>
              </a:rPr>
              <a: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28" name="Google Shape;828;p104"/>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 problem when 0 is pressed first</a:t>
            </a:r>
            <a:endParaRPr/>
          </a:p>
        </p:txBody>
      </p:sp>
      <p:pic>
        <p:nvPicPr>
          <p:cNvPr id="829" name="Google Shape;829;p104"/>
          <p:cNvPicPr preferRelativeResize="0"/>
          <p:nvPr/>
        </p:nvPicPr>
        <p:blipFill>
          <a:blip r:embed="rId3">
            <a:alphaModFix/>
          </a:blip>
          <a:stretch>
            <a:fillRect/>
          </a:stretch>
        </p:blipFill>
        <p:spPr>
          <a:xfrm>
            <a:off x="8218800" y="3613913"/>
            <a:ext cx="4076700" cy="5057775"/>
          </a:xfrm>
          <a:prstGeom prst="rect">
            <a:avLst/>
          </a:prstGeom>
          <a:noFill/>
          <a:ln>
            <a:noFill/>
          </a:ln>
        </p:spPr>
      </p:pic>
      <p:pic>
        <p:nvPicPr>
          <p:cNvPr id="830" name="Google Shape;830;p104"/>
          <p:cNvPicPr preferRelativeResize="0"/>
          <p:nvPr/>
        </p:nvPicPr>
        <p:blipFill>
          <a:blip r:embed="rId4">
            <a:alphaModFix/>
          </a:blip>
          <a:stretch>
            <a:fillRect/>
          </a:stretch>
        </p:blipFill>
        <p:spPr>
          <a:xfrm>
            <a:off x="823474" y="4089350"/>
            <a:ext cx="6734725" cy="3535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05"/>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move on to the operator part. First thing you should do is the same as the number part. Get &lt;button&gt; elements with “operator” class and add click event to each operator button.</a:t>
            </a:r>
            <a:br>
              <a:rPr lang="en-US" sz="3600" b="1">
                <a:solidFill>
                  <a:srgbClr val="698093"/>
                </a:solidFill>
                <a:latin typeface="Avenir"/>
                <a:ea typeface="Avenir"/>
                <a:cs typeface="Avenir"/>
                <a:sym typeface="Avenir"/>
              </a:rPr>
            </a:b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Don’t forget to check that the code is working in the console.</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36" name="Google Shape;836;p105"/>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Click event to operator buttons</a:t>
            </a:r>
            <a:endParaRPr/>
          </a:p>
        </p:txBody>
      </p:sp>
      <p:pic>
        <p:nvPicPr>
          <p:cNvPr id="837" name="Google Shape;837;p105"/>
          <p:cNvPicPr preferRelativeResize="0"/>
          <p:nvPr/>
        </p:nvPicPr>
        <p:blipFill>
          <a:blip r:embed="rId3">
            <a:alphaModFix/>
          </a:blip>
          <a:stretch>
            <a:fillRect/>
          </a:stretch>
        </p:blipFill>
        <p:spPr>
          <a:xfrm>
            <a:off x="2184700" y="5746800"/>
            <a:ext cx="9639300" cy="31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1"/>
          <p:cNvSpPr txBox="1">
            <a:spLocks noGrp="1"/>
          </p:cNvSpPr>
          <p:nvPr>
            <p:ph type="title"/>
          </p:nvPr>
        </p:nvSpPr>
        <p:spPr>
          <a:xfrm>
            <a:off x="1217350" y="176800"/>
            <a:ext cx="97074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JavaScript Front-end Frameworks/Libraries</a:t>
            </a:r>
            <a:endParaRPr/>
          </a:p>
        </p:txBody>
      </p:sp>
      <p:sp>
        <p:nvSpPr>
          <p:cNvPr id="515" name="Google Shape;515;p61"/>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Char char="❏"/>
            </a:pPr>
            <a:r>
              <a:rPr lang="en-US" sz="3600" b="1">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has been continuously evolving and many frameworks/libraries were developed to make building a dynamic website easy.</a:t>
            </a:r>
            <a:endParaRPr sz="3600">
              <a:solidFill>
                <a:srgbClr val="698093"/>
              </a:solidFill>
              <a:latin typeface="Helvetica Neue"/>
              <a:ea typeface="Helvetica Neue"/>
              <a:cs typeface="Helvetica Neue"/>
              <a:sym typeface="Helvetica Neue"/>
            </a:endParaRPr>
          </a:p>
          <a:p>
            <a:pPr marL="457200" lvl="0" indent="0" algn="l" rtl="0">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3 top JavaScript front-end frameworks are React, Vue and Angular. Progate is built with React.</a:t>
            </a:r>
            <a:endParaRPr sz="3600">
              <a:solidFill>
                <a:srgbClr val="698093"/>
              </a:solidFill>
              <a:latin typeface="Helvetica Neue"/>
              <a:ea typeface="Helvetica Neue"/>
              <a:cs typeface="Helvetica Neue"/>
              <a:sym typeface="Helvetica Neue"/>
            </a:endParaRPr>
          </a:p>
          <a:p>
            <a:pPr marL="457200" lvl="0" indent="0" algn="l" rtl="0">
              <a:spcBef>
                <a:spcPts val="0"/>
              </a:spcBef>
              <a:spcAft>
                <a:spcPts val="0"/>
              </a:spcAft>
              <a:buNone/>
            </a:pPr>
            <a:r>
              <a:rPr lang="en-US" sz="3000">
                <a:solidFill>
                  <a:srgbClr val="698093"/>
                </a:solidFill>
                <a:latin typeface="Helvetica Neue"/>
                <a:ea typeface="Helvetica Neue"/>
                <a:cs typeface="Helvetica Neue"/>
                <a:sym typeface="Helvetica Neue"/>
              </a:rPr>
              <a:t>(Front-end is everything involved with what you see in the browser.)</a:t>
            </a:r>
            <a:endParaRPr sz="3000">
              <a:solidFill>
                <a:srgbClr val="698093"/>
              </a:solidFill>
              <a:latin typeface="Helvetica Neue"/>
              <a:ea typeface="Helvetica Neue"/>
              <a:cs typeface="Helvetica Neue"/>
              <a:sym typeface="Helvetica Neue"/>
            </a:endParaRPr>
          </a:p>
          <a:p>
            <a:pPr marL="0" lvl="0" indent="0" algn="l" rtl="0">
              <a:spcBef>
                <a:spcPts val="0"/>
              </a:spcBef>
              <a:spcAft>
                <a:spcPts val="0"/>
              </a:spcAft>
              <a:buNone/>
            </a:pPr>
            <a:r>
              <a:rPr lang="en-US" sz="3600">
                <a:solidFill>
                  <a:srgbClr val="698093"/>
                </a:solidFill>
                <a:latin typeface="Helvetica Neue"/>
                <a:ea typeface="Helvetica Neue"/>
                <a:cs typeface="Helvetica Neue"/>
                <a:sym typeface="Helvetica Neue"/>
              </a:rPr>
              <a:t>	</a:t>
            </a: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516" name="Google Shape;516;p61"/>
          <p:cNvPicPr preferRelativeResize="0"/>
          <p:nvPr/>
        </p:nvPicPr>
        <p:blipFill>
          <a:blip r:embed="rId3">
            <a:alphaModFix/>
          </a:blip>
          <a:stretch>
            <a:fillRect/>
          </a:stretch>
        </p:blipFill>
        <p:spPr>
          <a:xfrm>
            <a:off x="1217350" y="6253175"/>
            <a:ext cx="3397575" cy="2397050"/>
          </a:xfrm>
          <a:prstGeom prst="rect">
            <a:avLst/>
          </a:prstGeom>
          <a:noFill/>
          <a:ln>
            <a:noFill/>
          </a:ln>
        </p:spPr>
      </p:pic>
      <p:pic>
        <p:nvPicPr>
          <p:cNvPr id="517" name="Google Shape;517;p61"/>
          <p:cNvPicPr preferRelativeResize="0"/>
          <p:nvPr/>
        </p:nvPicPr>
        <p:blipFill>
          <a:blip r:embed="rId4">
            <a:alphaModFix/>
          </a:blip>
          <a:stretch>
            <a:fillRect/>
          </a:stretch>
        </p:blipFill>
        <p:spPr>
          <a:xfrm>
            <a:off x="9023425" y="6253175"/>
            <a:ext cx="2397050" cy="2397050"/>
          </a:xfrm>
          <a:prstGeom prst="rect">
            <a:avLst/>
          </a:prstGeom>
          <a:noFill/>
          <a:ln>
            <a:noFill/>
          </a:ln>
        </p:spPr>
      </p:pic>
      <p:pic>
        <p:nvPicPr>
          <p:cNvPr id="518" name="Google Shape;518;p61"/>
          <p:cNvPicPr preferRelativeResize="0"/>
          <p:nvPr/>
        </p:nvPicPr>
        <p:blipFill>
          <a:blip r:embed="rId5">
            <a:alphaModFix/>
          </a:blip>
          <a:stretch>
            <a:fillRect/>
          </a:stretch>
        </p:blipFill>
        <p:spPr>
          <a:xfrm>
            <a:off x="5366350" y="6560233"/>
            <a:ext cx="2090000" cy="209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06"/>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define an “inputOperator” function. What we want to do in the function is ...</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Assign the value stored in currentInput to prevInput.</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Assign the operator, passed as an argument, to calculationOperator.</a:t>
            </a:r>
            <a:endParaRPr sz="3600" b="1">
              <a:solidFill>
                <a:srgbClr val="698093"/>
              </a:solidFill>
              <a:latin typeface="Avenir"/>
              <a:ea typeface="Avenir"/>
              <a:cs typeface="Avenir"/>
              <a:sym typeface="Avenir"/>
            </a:endParaRPr>
          </a:p>
          <a:p>
            <a:pPr marL="1371600" lvl="0" indent="-457200" algn="l" rtl="0">
              <a:lnSpc>
                <a:spcPct val="115000"/>
              </a:lnSpc>
              <a:spcBef>
                <a:spcPts val="0"/>
              </a:spcBef>
              <a:spcAft>
                <a:spcPts val="0"/>
              </a:spcAft>
              <a:buClr>
                <a:srgbClr val="698093"/>
              </a:buClr>
              <a:buSzPts val="3600"/>
              <a:buFont typeface="Avenir"/>
              <a:buAutoNum type="arabicPeriod"/>
            </a:pPr>
            <a:r>
              <a:rPr lang="en-US" sz="3600" b="1">
                <a:solidFill>
                  <a:srgbClr val="698093"/>
                </a:solidFill>
                <a:latin typeface="Avenir"/>
                <a:ea typeface="Avenir"/>
                <a:cs typeface="Avenir"/>
                <a:sym typeface="Avenir"/>
              </a:rPr>
              <a:t>Assign 0 to the currentInput.</a:t>
            </a:r>
            <a:endParaRPr sz="3600" b="1">
              <a:solidFill>
                <a:srgbClr val="698093"/>
              </a:solidFill>
              <a:latin typeface="Avenir"/>
              <a:ea typeface="Avenir"/>
              <a:cs typeface="Avenir"/>
              <a:sym typeface="Avenir"/>
            </a:endParaRPr>
          </a:p>
          <a:p>
            <a:pPr marL="228600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43" name="Google Shape;843;p106"/>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Define inputOperator function</a:t>
            </a:r>
            <a:endParaRPr/>
          </a:p>
        </p:txBody>
      </p:sp>
      <p:pic>
        <p:nvPicPr>
          <p:cNvPr id="844" name="Google Shape;844;p106"/>
          <p:cNvPicPr preferRelativeResize="0"/>
          <p:nvPr/>
        </p:nvPicPr>
        <p:blipFill>
          <a:blip r:embed="rId3">
            <a:alphaModFix/>
          </a:blip>
          <a:stretch>
            <a:fillRect/>
          </a:stretch>
        </p:blipFill>
        <p:spPr>
          <a:xfrm>
            <a:off x="2744475" y="6607200"/>
            <a:ext cx="8257775" cy="2832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7"/>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Run the “inputOperator” function when an operator is clicked.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We don’t call updateScreen this time because we want to keep showing the previous number.</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50000"/>
              </a:lnSpc>
              <a:spcBef>
                <a:spcPts val="0"/>
              </a:spcBef>
              <a:spcAft>
                <a:spcPts val="0"/>
              </a:spcAft>
              <a:buNone/>
            </a:pPr>
            <a:endParaRPr sz="3600" b="1">
              <a:solidFill>
                <a:srgbClr val="698093"/>
              </a:solidFill>
              <a:latin typeface="Avenir"/>
              <a:ea typeface="Avenir"/>
              <a:cs typeface="Avenir"/>
              <a:sym typeface="Avenir"/>
            </a:endParaRPr>
          </a:p>
        </p:txBody>
      </p:sp>
      <p:sp>
        <p:nvSpPr>
          <p:cNvPr id="850" name="Google Shape;850;p107"/>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Run inputOperator Function When an Operator is Clicked</a:t>
            </a:r>
            <a:endParaRPr/>
          </a:p>
        </p:txBody>
      </p:sp>
      <p:pic>
        <p:nvPicPr>
          <p:cNvPr id="851" name="Google Shape;851;p107"/>
          <p:cNvPicPr preferRelativeResize="0"/>
          <p:nvPr/>
        </p:nvPicPr>
        <p:blipFill>
          <a:blip r:embed="rId3">
            <a:alphaModFix/>
          </a:blip>
          <a:stretch>
            <a:fillRect/>
          </a:stretch>
        </p:blipFill>
        <p:spPr>
          <a:xfrm>
            <a:off x="1951025" y="5186750"/>
            <a:ext cx="9639300" cy="3238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08"/>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6000" b="1">
                <a:solidFill>
                  <a:srgbClr val="666666"/>
                </a:solidFill>
                <a:latin typeface="Avenir"/>
                <a:ea typeface="Avenir"/>
                <a:cs typeface="Avenir"/>
                <a:sym typeface="Avenir"/>
              </a:rPr>
              <a:t>Step 5:</a:t>
            </a:r>
            <a:endParaRPr sz="6000" b="1">
              <a:solidFill>
                <a:srgbClr val="666666"/>
              </a:solidFill>
              <a:latin typeface="Avenir"/>
              <a:ea typeface="Avenir"/>
              <a:cs typeface="Avenir"/>
              <a:sym typeface="Avenir"/>
            </a:endParaRPr>
          </a:p>
          <a:p>
            <a:pPr marL="0" lvl="0" indent="0" algn="l" rtl="0">
              <a:lnSpc>
                <a:spcPct val="150000"/>
              </a:lnSpc>
              <a:spcBef>
                <a:spcPts val="0"/>
              </a:spcBef>
              <a:spcAft>
                <a:spcPts val="0"/>
              </a:spcAft>
              <a:buClr>
                <a:schemeClr val="dk1"/>
              </a:buClr>
              <a:buSzPts val="1100"/>
              <a:buFont typeface="Arial"/>
              <a:buNone/>
            </a:pPr>
            <a:r>
              <a:rPr lang="en-US" sz="4800" b="1">
                <a:solidFill>
                  <a:srgbClr val="698093"/>
                </a:solidFill>
                <a:latin typeface="Avenir"/>
                <a:ea typeface="Avenir"/>
                <a:cs typeface="Avenir"/>
                <a:sym typeface="Avenir"/>
              </a:rPr>
              <a:t>Enable to calculate numbers</a:t>
            </a:r>
            <a:endParaRPr sz="4800" b="1">
              <a:solidFill>
                <a:srgbClr val="698093"/>
              </a:solidFill>
              <a:latin typeface="Avenir"/>
              <a:ea typeface="Avenir"/>
              <a:cs typeface="Avenir"/>
              <a:sym typeface="Avenir"/>
            </a:endParaRPr>
          </a:p>
        </p:txBody>
      </p:sp>
      <p:sp>
        <p:nvSpPr>
          <p:cNvPr id="857" name="Google Shape;857;p108"/>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09"/>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Now that we have 2 numbers and an operator stored in the 3 variables, let’s make it possible to calculate the numbers in this step.</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What we should do is define a “calculate” function and run it when the equal button is pressed.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863" name="Google Shape;863;p109"/>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What to do in this step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10"/>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Get an element and add a click event to it. This time there is only one button with ”equal-sign”, so we will use querySelector instead of querySelectorAll.</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869" name="Google Shape;869;p110"/>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Add click event to equal button</a:t>
            </a:r>
            <a:endParaRPr/>
          </a:p>
        </p:txBody>
      </p:sp>
      <p:pic>
        <p:nvPicPr>
          <p:cNvPr id="870" name="Google Shape;870;p110"/>
          <p:cNvPicPr preferRelativeResize="0"/>
          <p:nvPr/>
        </p:nvPicPr>
        <p:blipFill>
          <a:blip r:embed="rId3">
            <a:alphaModFix/>
          </a:blip>
          <a:stretch>
            <a:fillRect/>
          </a:stretch>
        </p:blipFill>
        <p:spPr>
          <a:xfrm>
            <a:off x="1846550" y="4471475"/>
            <a:ext cx="9696450" cy="2381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11"/>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Let’s define a calculate function. There are 4 patterns of calculation, which are addition, subtraction, multiplication and division. Add 4 cases depending on the value stored in calculationOperator variable.</a:t>
            </a:r>
            <a:endParaRPr sz="3600" b="1">
              <a:solidFill>
                <a:srgbClr val="698093"/>
              </a:solidFill>
              <a:latin typeface="Avenir"/>
              <a:ea typeface="Avenir"/>
              <a:cs typeface="Avenir"/>
              <a:sym typeface="Avenir"/>
            </a:endParaRPr>
          </a:p>
        </p:txBody>
      </p:sp>
      <p:sp>
        <p:nvSpPr>
          <p:cNvPr id="876" name="Google Shape;876;p111"/>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Define calculate Function</a:t>
            </a:r>
            <a:endParaRPr/>
          </a:p>
        </p:txBody>
      </p:sp>
      <p:pic>
        <p:nvPicPr>
          <p:cNvPr id="877" name="Google Shape;877;p111"/>
          <p:cNvPicPr preferRelativeResize="0"/>
          <p:nvPr/>
        </p:nvPicPr>
        <p:blipFill>
          <a:blip r:embed="rId3">
            <a:alphaModFix/>
          </a:blip>
          <a:stretch>
            <a:fillRect/>
          </a:stretch>
        </p:blipFill>
        <p:spPr>
          <a:xfrm>
            <a:off x="3935539" y="3777025"/>
            <a:ext cx="5133724" cy="597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12"/>
          <p:cNvSpPr txBox="1"/>
          <p:nvPr/>
        </p:nvSpPr>
        <p:spPr>
          <a:xfrm>
            <a:off x="823475" y="1079675"/>
            <a:ext cx="55398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The result of the calculation should be shown in the screen. Let’s update the currentInput variable with the result.</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Also the value contained in calculationOperator should be empty.</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883" name="Google Shape;883;p112"/>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Store the Calculation Result to currentInput</a:t>
            </a:r>
            <a:endParaRPr/>
          </a:p>
        </p:txBody>
      </p:sp>
      <p:pic>
        <p:nvPicPr>
          <p:cNvPr id="884" name="Google Shape;884;p112"/>
          <p:cNvPicPr preferRelativeResize="0"/>
          <p:nvPr/>
        </p:nvPicPr>
        <p:blipFill>
          <a:blip r:embed="rId3">
            <a:alphaModFix/>
          </a:blip>
          <a:stretch>
            <a:fillRect/>
          </a:stretch>
        </p:blipFill>
        <p:spPr>
          <a:xfrm>
            <a:off x="6591875" y="1314600"/>
            <a:ext cx="5839225" cy="75793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13"/>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Run the calculate function when the equal button is clicked. And update the screen after calculation.</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890" name="Google Shape;890;p113"/>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Run calculate Function When Equal Button is Pressed </a:t>
            </a:r>
            <a:endParaRPr/>
          </a:p>
        </p:txBody>
      </p:sp>
      <p:pic>
        <p:nvPicPr>
          <p:cNvPr id="891" name="Google Shape;891;p113"/>
          <p:cNvPicPr preferRelativeResize="0"/>
          <p:nvPr/>
        </p:nvPicPr>
        <p:blipFill>
          <a:blip r:embed="rId3">
            <a:alphaModFix/>
          </a:blip>
          <a:stretch>
            <a:fillRect/>
          </a:stretch>
        </p:blipFill>
        <p:spPr>
          <a:xfrm>
            <a:off x="1580025" y="4225800"/>
            <a:ext cx="9844749" cy="2842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4"/>
          <p:cNvSpPr txBox="1"/>
          <p:nvPr/>
        </p:nvSpPr>
        <p:spPr>
          <a:xfrm>
            <a:off x="823475" y="1079675"/>
            <a:ext cx="11894400" cy="82347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Since the numbers are stored as strings, the addition doesn’t work. To avoid string concatenation this time, you need to change the numbers to integers. It can be done with </a:t>
            </a:r>
            <a:r>
              <a:rPr lang="en-US" sz="3600" b="1">
                <a:solidFill>
                  <a:srgbClr val="698093"/>
                </a:solidFill>
                <a:highlight>
                  <a:srgbClr val="D9D9D9"/>
                </a:highlight>
                <a:latin typeface="Avenir"/>
                <a:ea typeface="Avenir"/>
                <a:cs typeface="Avenir"/>
                <a:sym typeface="Avenir"/>
              </a:rPr>
              <a:t>parseInt</a:t>
            </a:r>
            <a:r>
              <a:rPr lang="en-US" sz="3600" b="1">
                <a:solidFill>
                  <a:srgbClr val="698093"/>
                </a:solidFill>
                <a:latin typeface="Avenir"/>
                <a:ea typeface="Avenir"/>
                <a:cs typeface="Avenir"/>
                <a:sym typeface="Avenir"/>
              </a:rPr>
              <a:t> method.</a:t>
            </a: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a:p>
            <a:pPr marL="0" lvl="0" indent="0" algn="l" rtl="0">
              <a:lnSpc>
                <a:spcPct val="115000"/>
              </a:lnSpc>
              <a:spcBef>
                <a:spcPts val="0"/>
              </a:spcBef>
              <a:spcAft>
                <a:spcPts val="0"/>
              </a:spcAft>
              <a:buNone/>
            </a:pPr>
            <a:endParaRPr sz="3600" b="1">
              <a:solidFill>
                <a:srgbClr val="698093"/>
              </a:solidFill>
              <a:latin typeface="Avenir"/>
              <a:ea typeface="Avenir"/>
              <a:cs typeface="Avenir"/>
              <a:sym typeface="Avenir"/>
            </a:endParaRPr>
          </a:p>
        </p:txBody>
      </p:sp>
      <p:sp>
        <p:nvSpPr>
          <p:cNvPr id="897" name="Google Shape;897;p114"/>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Solve a Problem on Addition</a:t>
            </a:r>
            <a:endParaRPr/>
          </a:p>
        </p:txBody>
      </p:sp>
      <p:pic>
        <p:nvPicPr>
          <p:cNvPr id="898" name="Google Shape;898;p114"/>
          <p:cNvPicPr preferRelativeResize="0"/>
          <p:nvPr/>
        </p:nvPicPr>
        <p:blipFill>
          <a:blip r:embed="rId3">
            <a:alphaModFix/>
          </a:blip>
          <a:stretch>
            <a:fillRect/>
          </a:stretch>
        </p:blipFill>
        <p:spPr>
          <a:xfrm>
            <a:off x="2762801" y="4032846"/>
            <a:ext cx="8002800" cy="5617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4" name="Google Shape;904;p115"/>
          <p:cNvPicPr preferRelativeResize="0"/>
          <p:nvPr/>
        </p:nvPicPr>
        <p:blipFill>
          <a:blip r:embed="rId3">
            <a:alphaModFix/>
          </a:blip>
          <a:stretch>
            <a:fillRect/>
          </a:stretch>
        </p:blipFill>
        <p:spPr>
          <a:xfrm>
            <a:off x="733000" y="1397450"/>
            <a:ext cx="11538800" cy="759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2"/>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JavaScript working on server side</a:t>
            </a:r>
            <a:endParaRPr/>
          </a:p>
        </p:txBody>
      </p:sp>
      <p:sp>
        <p:nvSpPr>
          <p:cNvPr id="524" name="Google Shape;524;p62"/>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rgbClr val="698093"/>
              </a:buClr>
              <a:buSzPts val="3600"/>
              <a:buChar char="❏"/>
            </a:pPr>
            <a:r>
              <a:rPr lang="en-US" sz="3600" b="1">
                <a:solidFill>
                  <a:srgbClr val="698093"/>
                </a:solidFill>
                <a:latin typeface="Avenir"/>
                <a:ea typeface="Avenir"/>
                <a:cs typeface="Avenir"/>
                <a:sym typeface="Avenir"/>
              </a:rPr>
              <a:t>Node.js makes it possible to use Ja</a:t>
            </a:r>
            <a:r>
              <a:rPr lang="en-US" sz="3600">
                <a:solidFill>
                  <a:srgbClr val="698093"/>
                </a:solidFill>
                <a:latin typeface="Helvetica Neue"/>
                <a:ea typeface="Helvetica Neue"/>
                <a:cs typeface="Helvetica Neue"/>
                <a:sym typeface="Helvetica Neue"/>
              </a:rPr>
              <a:t>vaScript on server side.  </a:t>
            </a:r>
            <a:endParaRPr sz="3600">
              <a:solidFill>
                <a:srgbClr val="698093"/>
              </a:solidFill>
              <a:latin typeface="Helvetica Neue"/>
              <a:ea typeface="Helvetica Neue"/>
              <a:cs typeface="Helvetica Neue"/>
              <a:sym typeface="Helvetica Neue"/>
            </a:endParaRPr>
          </a:p>
          <a:p>
            <a:pPr marL="0" lvl="0" indent="0" algn="l" rtl="0">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The idea of using JavaScript only on front side was changed. You have a choice to use JavaScript instead of Ruby, Java, and Python, which are known for server side languages.</a:t>
            </a: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p:txBody>
      </p:sp>
      <p:pic>
        <p:nvPicPr>
          <p:cNvPr id="525" name="Google Shape;525;p62"/>
          <p:cNvPicPr preferRelativeResize="0"/>
          <p:nvPr/>
        </p:nvPicPr>
        <p:blipFill>
          <a:blip r:embed="rId3">
            <a:alphaModFix/>
          </a:blip>
          <a:stretch>
            <a:fillRect/>
          </a:stretch>
        </p:blipFill>
        <p:spPr>
          <a:xfrm>
            <a:off x="4986375" y="6847800"/>
            <a:ext cx="3032025" cy="1856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6"/>
          <p:cNvSpPr txBox="1"/>
          <p:nvPr/>
        </p:nvSpPr>
        <p:spPr>
          <a:xfrm>
            <a:off x="823475" y="1079675"/>
            <a:ext cx="11894400" cy="27300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Avenir"/>
              <a:buChar char="❏"/>
            </a:pPr>
            <a:r>
              <a:rPr lang="en-US" sz="3600" b="1">
                <a:solidFill>
                  <a:srgbClr val="698093"/>
                </a:solidFill>
                <a:latin typeface="Avenir"/>
                <a:ea typeface="Avenir"/>
                <a:cs typeface="Avenir"/>
                <a:sym typeface="Avenir"/>
              </a:rPr>
              <a:t>Now you understand the basic concept of JavaScript and how to build a simple application in your local environment combining HTML, CSS and plain JavaScript. </a:t>
            </a:r>
            <a:endParaRPr sz="3600" b="1">
              <a:solidFill>
                <a:srgbClr val="698093"/>
              </a:solidFill>
              <a:latin typeface="Avenir"/>
              <a:ea typeface="Avenir"/>
              <a:cs typeface="Avenir"/>
              <a:sym typeface="Avenir"/>
            </a:endParaRPr>
          </a:p>
        </p:txBody>
      </p:sp>
      <p:sp>
        <p:nvSpPr>
          <p:cNvPr id="910" name="Google Shape;910;p116"/>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Next Steps to Learn More </a:t>
            </a:r>
            <a:endParaRPr/>
          </a:p>
        </p:txBody>
      </p:sp>
      <p:pic>
        <p:nvPicPr>
          <p:cNvPr id="911" name="Google Shape;911;p116"/>
          <p:cNvPicPr preferRelativeResize="0"/>
          <p:nvPr/>
        </p:nvPicPr>
        <p:blipFill>
          <a:blip r:embed="rId3">
            <a:alphaModFix/>
          </a:blip>
          <a:stretch>
            <a:fillRect/>
          </a:stretch>
        </p:blipFill>
        <p:spPr>
          <a:xfrm>
            <a:off x="4566708" y="7275268"/>
            <a:ext cx="3947479" cy="1721832"/>
          </a:xfrm>
          <a:prstGeom prst="rect">
            <a:avLst/>
          </a:prstGeom>
          <a:noFill/>
          <a:ln>
            <a:noFill/>
          </a:ln>
        </p:spPr>
      </p:pic>
      <p:pic>
        <p:nvPicPr>
          <p:cNvPr id="912" name="Google Shape;912;p116"/>
          <p:cNvPicPr preferRelativeResize="0"/>
          <p:nvPr/>
        </p:nvPicPr>
        <p:blipFill>
          <a:blip r:embed="rId4">
            <a:alphaModFix/>
          </a:blip>
          <a:stretch>
            <a:fillRect/>
          </a:stretch>
        </p:blipFill>
        <p:spPr>
          <a:xfrm>
            <a:off x="5247962" y="4608150"/>
            <a:ext cx="2441546" cy="2399202"/>
          </a:xfrm>
          <a:prstGeom prst="rect">
            <a:avLst/>
          </a:prstGeom>
          <a:noFill/>
          <a:ln>
            <a:noFill/>
          </a:ln>
        </p:spPr>
      </p:pic>
      <p:pic>
        <p:nvPicPr>
          <p:cNvPr id="913" name="Google Shape;913;p116"/>
          <p:cNvPicPr preferRelativeResize="0"/>
          <p:nvPr/>
        </p:nvPicPr>
        <p:blipFill>
          <a:blip r:embed="rId5">
            <a:alphaModFix/>
          </a:blip>
          <a:stretch>
            <a:fillRect/>
          </a:stretch>
        </p:blipFill>
        <p:spPr>
          <a:xfrm>
            <a:off x="2228098" y="6087844"/>
            <a:ext cx="2582333" cy="2537541"/>
          </a:xfrm>
          <a:prstGeom prst="rect">
            <a:avLst/>
          </a:prstGeom>
          <a:noFill/>
          <a:ln>
            <a:noFill/>
          </a:ln>
        </p:spPr>
      </p:pic>
      <p:pic>
        <p:nvPicPr>
          <p:cNvPr id="914" name="Google Shape;914;p116"/>
          <p:cNvPicPr preferRelativeResize="0"/>
          <p:nvPr/>
        </p:nvPicPr>
        <p:blipFill>
          <a:blip r:embed="rId6">
            <a:alphaModFix/>
          </a:blip>
          <a:stretch>
            <a:fillRect/>
          </a:stretch>
        </p:blipFill>
        <p:spPr>
          <a:xfrm>
            <a:off x="8127063" y="5615968"/>
            <a:ext cx="2649635" cy="260365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0" name="Google Shape;930;p119"/>
          <p:cNvPicPr preferRelativeResize="0"/>
          <p:nvPr/>
        </p:nvPicPr>
        <p:blipFill rotWithShape="1">
          <a:blip r:embed="rId3">
            <a:alphaModFix/>
          </a:blip>
          <a:srcRect/>
          <a:stretch/>
        </p:blipFill>
        <p:spPr>
          <a:xfrm>
            <a:off x="0" y="0"/>
            <a:ext cx="13004800" cy="9753601"/>
          </a:xfrm>
          <a:prstGeom prst="rect">
            <a:avLst/>
          </a:prstGeom>
          <a:noFill/>
          <a:ln>
            <a:noFill/>
          </a:ln>
        </p:spPr>
      </p:pic>
      <p:sp>
        <p:nvSpPr>
          <p:cNvPr id="931" name="Google Shape;931;p119"/>
          <p:cNvSpPr txBox="1"/>
          <p:nvPr/>
        </p:nvSpPr>
        <p:spPr>
          <a:xfrm>
            <a:off x="314880" y="4602258"/>
            <a:ext cx="12375000" cy="1881900"/>
          </a:xfrm>
          <a:prstGeom prst="rect">
            <a:avLst/>
          </a:prstGeom>
          <a:noFill/>
          <a:ln>
            <a:noFill/>
          </a:ln>
        </p:spPr>
        <p:txBody>
          <a:bodyPr spcFirstLastPara="1" wrap="square" lIns="130025" tIns="65000" rIns="130025" bIns="65000" anchor="t" anchorCtr="0">
            <a:noAutofit/>
          </a:bodyPr>
          <a:lstStyle/>
          <a:p>
            <a:pPr marL="0" marR="0" lvl="0" indent="0" algn="ctr" rtl="0">
              <a:lnSpc>
                <a:spcPct val="100000"/>
              </a:lnSpc>
              <a:spcBef>
                <a:spcPts val="0"/>
              </a:spcBef>
              <a:spcAft>
                <a:spcPts val="0"/>
              </a:spcAft>
              <a:buClr>
                <a:srgbClr val="000000"/>
              </a:buClr>
              <a:buSzPts val="8700"/>
              <a:buFont typeface="Arial"/>
              <a:buNone/>
            </a:pPr>
            <a:r>
              <a:rPr lang="en-US" sz="8700">
                <a:solidFill>
                  <a:schemeClr val="lt1"/>
                </a:solidFill>
                <a:latin typeface="Oswald Regular"/>
                <a:ea typeface="Oswald Regular"/>
                <a:cs typeface="Oswald Regular"/>
                <a:sym typeface="Oswald Regular"/>
              </a:rPr>
              <a:t>Webathon</a:t>
            </a:r>
            <a:endParaRPr sz="8700" i="0" u="none" strike="noStrike" cap="none">
              <a:solidFill>
                <a:srgbClr val="000000"/>
              </a:solidFill>
              <a:latin typeface="Oswald Regular"/>
              <a:ea typeface="Oswald Regular"/>
              <a:cs typeface="Oswald Regular"/>
              <a:sym typeface="Oswald Regular"/>
            </a:endParaRPr>
          </a:p>
        </p:txBody>
      </p:sp>
      <p:cxnSp>
        <p:nvCxnSpPr>
          <p:cNvPr id="932" name="Google Shape;932;p119"/>
          <p:cNvCxnSpPr/>
          <p:nvPr/>
        </p:nvCxnSpPr>
        <p:spPr>
          <a:xfrm>
            <a:off x="2363371" y="4487446"/>
            <a:ext cx="8227800" cy="0"/>
          </a:xfrm>
          <a:prstGeom prst="straightConnector1">
            <a:avLst/>
          </a:prstGeom>
          <a:noFill/>
          <a:ln w="38100" cap="flat" cmpd="sng">
            <a:solidFill>
              <a:schemeClr val="lt1"/>
            </a:solidFill>
            <a:prstDash val="solid"/>
            <a:round/>
            <a:headEnd type="none" w="sm" len="sm"/>
            <a:tailEnd type="none" w="sm" len="sm"/>
          </a:ln>
        </p:spPr>
      </p:cxnSp>
      <p:cxnSp>
        <p:nvCxnSpPr>
          <p:cNvPr id="933" name="Google Shape;933;p119"/>
          <p:cNvCxnSpPr/>
          <p:nvPr/>
        </p:nvCxnSpPr>
        <p:spPr>
          <a:xfrm>
            <a:off x="2375875" y="6079708"/>
            <a:ext cx="8227800" cy="0"/>
          </a:xfrm>
          <a:prstGeom prst="straightConnector1">
            <a:avLst/>
          </a:prstGeom>
          <a:noFill/>
          <a:ln w="38100" cap="flat" cmpd="sng">
            <a:solidFill>
              <a:schemeClr val="lt1"/>
            </a:solidFill>
            <a:prstDash val="solid"/>
            <a:round/>
            <a:headEnd type="none" w="sm" len="sm"/>
            <a:tailEnd type="none" w="sm" len="sm"/>
          </a:ln>
        </p:spPr>
      </p:cxnSp>
      <p:pic>
        <p:nvPicPr>
          <p:cNvPr id="934" name="Google Shape;934;p119"/>
          <p:cNvPicPr preferRelativeResize="0"/>
          <p:nvPr/>
        </p:nvPicPr>
        <p:blipFill rotWithShape="1">
          <a:blip r:embed="rId4">
            <a:alphaModFix/>
          </a:blip>
          <a:srcRect/>
          <a:stretch/>
        </p:blipFill>
        <p:spPr>
          <a:xfrm>
            <a:off x="4257821" y="1600944"/>
            <a:ext cx="4489155" cy="1476932"/>
          </a:xfrm>
          <a:prstGeom prst="rect">
            <a:avLst/>
          </a:prstGeom>
          <a:noFill/>
          <a:ln>
            <a:noFill/>
          </a:ln>
        </p:spPr>
      </p:pic>
      <p:sp>
        <p:nvSpPr>
          <p:cNvPr id="935" name="Google Shape;935;p119"/>
          <p:cNvSpPr txBox="1"/>
          <p:nvPr/>
        </p:nvSpPr>
        <p:spPr>
          <a:xfrm>
            <a:off x="1423475" y="3176150"/>
            <a:ext cx="101076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solidFill>
                  <a:schemeClr val="lt1"/>
                </a:solidFill>
                <a:latin typeface="Oswald Regular"/>
                <a:ea typeface="Oswald Regular"/>
                <a:cs typeface="Oswald Regular"/>
                <a:sym typeface="Oswald Regular"/>
              </a:rPr>
              <a:t>WEEK OF LEARNING</a:t>
            </a:r>
            <a:endParaRPr sz="4800">
              <a:solidFill>
                <a:schemeClr val="dk1"/>
              </a:solidFill>
              <a:latin typeface="Oswald Regular"/>
              <a:ea typeface="Oswald Regular"/>
              <a:cs typeface="Oswald Regular"/>
              <a:sym typeface="Oswald Regular"/>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20"/>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About Webathon</a:t>
            </a:r>
            <a:endParaRPr>
              <a:solidFill>
                <a:schemeClr val="dk1"/>
              </a:solidFill>
            </a:endParaRPr>
          </a:p>
        </p:txBody>
      </p:sp>
      <p:sp>
        <p:nvSpPr>
          <p:cNvPr id="941" name="Google Shape;941;p120"/>
          <p:cNvSpPr txBox="1"/>
          <p:nvPr/>
        </p:nvSpPr>
        <p:spPr>
          <a:xfrm>
            <a:off x="1505280" y="2486237"/>
            <a:ext cx="10539000" cy="3013200"/>
          </a:xfrm>
          <a:prstGeom prst="rect">
            <a:avLst/>
          </a:prstGeom>
          <a:noFill/>
          <a:ln>
            <a:noFill/>
          </a:ln>
        </p:spPr>
        <p:txBody>
          <a:bodyPr spcFirstLastPara="1" wrap="square" lIns="0" tIns="30125" rIns="0" bIns="30125" anchor="t" anchorCtr="0">
            <a:noAutofit/>
          </a:bodyPr>
          <a:lstStyle/>
          <a:p>
            <a:pPr marL="647700" lvl="0" indent="-527050" algn="l" rtl="0">
              <a:lnSpc>
                <a:spcPct val="125000"/>
              </a:lnSpc>
              <a:spcBef>
                <a:spcPts val="0"/>
              </a:spcBef>
              <a:spcAft>
                <a:spcPts val="0"/>
              </a:spcAft>
              <a:buClr>
                <a:srgbClr val="5876A3"/>
              </a:buClr>
              <a:buSzPts val="3300"/>
              <a:buFont typeface="Avenir"/>
              <a:buAutoNum type="arabicPeriod"/>
            </a:pPr>
            <a:r>
              <a:rPr lang="en-US" sz="3300" b="1">
                <a:solidFill>
                  <a:srgbClr val="5876A3"/>
                </a:solidFill>
                <a:latin typeface="Avenir"/>
                <a:ea typeface="Avenir"/>
                <a:cs typeface="Avenir"/>
                <a:sym typeface="Avenir"/>
              </a:rPr>
              <a:t>All students who’ve attended the Week of Learning Day 8 Meetup are eligible to join online project making competition, “Webathon”. </a:t>
            </a:r>
            <a:endParaRPr sz="3300" b="1">
              <a:solidFill>
                <a:srgbClr val="5876A3"/>
              </a:solidFill>
              <a:latin typeface="Avenir"/>
              <a:ea typeface="Avenir"/>
              <a:cs typeface="Avenir"/>
              <a:sym typeface="Avenir"/>
            </a:endParaRPr>
          </a:p>
          <a:p>
            <a:pPr marL="647700" lvl="0" indent="0" algn="l" rtl="0">
              <a:lnSpc>
                <a:spcPct val="125000"/>
              </a:lnSpc>
              <a:spcBef>
                <a:spcPts val="0"/>
              </a:spcBef>
              <a:spcAft>
                <a:spcPts val="0"/>
              </a:spcAft>
              <a:buNone/>
            </a:pPr>
            <a:endParaRPr sz="3300" b="1">
              <a:solidFill>
                <a:srgbClr val="5876A3"/>
              </a:solidFill>
              <a:latin typeface="Avenir"/>
              <a:ea typeface="Avenir"/>
              <a:cs typeface="Avenir"/>
              <a:sym typeface="Avenir"/>
            </a:endParaRPr>
          </a:p>
          <a:p>
            <a:pPr marL="647700" lvl="0" indent="-527050" algn="l" rtl="0">
              <a:lnSpc>
                <a:spcPct val="125000"/>
              </a:lnSpc>
              <a:spcBef>
                <a:spcPts val="0"/>
              </a:spcBef>
              <a:spcAft>
                <a:spcPts val="0"/>
              </a:spcAft>
              <a:buClr>
                <a:srgbClr val="5876A3"/>
              </a:buClr>
              <a:buSzPts val="3300"/>
              <a:buFont typeface="Avenir"/>
              <a:buAutoNum type="arabicPeriod"/>
            </a:pPr>
            <a:r>
              <a:rPr lang="en-US" sz="3300" b="1">
                <a:solidFill>
                  <a:srgbClr val="5876A3"/>
                </a:solidFill>
                <a:latin typeface="Avenir"/>
                <a:ea typeface="Avenir"/>
                <a:cs typeface="Avenir"/>
                <a:sym typeface="Avenir"/>
              </a:rPr>
              <a:t>You will submit the project individually.</a:t>
            </a:r>
            <a:endParaRPr sz="33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300" b="1">
              <a:solidFill>
                <a:srgbClr val="5876A3"/>
              </a:solidFill>
              <a:latin typeface="Avenir"/>
              <a:ea typeface="Avenir"/>
              <a:cs typeface="Avenir"/>
              <a:sym typeface="Avenir"/>
            </a:endParaRPr>
          </a:p>
          <a:p>
            <a:pPr marL="647700" lvl="0" indent="-527050" algn="l" rtl="0">
              <a:lnSpc>
                <a:spcPct val="125000"/>
              </a:lnSpc>
              <a:spcBef>
                <a:spcPts val="0"/>
              </a:spcBef>
              <a:spcAft>
                <a:spcPts val="0"/>
              </a:spcAft>
              <a:buClr>
                <a:srgbClr val="5876A3"/>
              </a:buClr>
              <a:buSzPts val="3300"/>
              <a:buFont typeface="Avenir"/>
              <a:buAutoNum type="arabicPeriod"/>
            </a:pPr>
            <a:r>
              <a:rPr lang="en-US" sz="3300">
                <a:solidFill>
                  <a:srgbClr val="5876A3"/>
                </a:solidFill>
                <a:latin typeface="Avenir"/>
                <a:ea typeface="Avenir"/>
                <a:cs typeface="Avenir"/>
                <a:sym typeface="Avenir"/>
              </a:rPr>
              <a:t>Once you make a project, submit it latest by 11:59 PM here by (Date): </a:t>
            </a:r>
            <a:r>
              <a:rPr lang="en-US" sz="3300" u="sng">
                <a:solidFill>
                  <a:schemeClr val="hlink"/>
                </a:solidFill>
                <a:latin typeface="Avenir"/>
                <a:ea typeface="Avenir"/>
                <a:cs typeface="Avenir"/>
                <a:sym typeface="Avenir"/>
                <a:hlinkClick r:id="rId3"/>
              </a:rPr>
              <a:t>bit.ly/weekoflearningprogatesubmission</a:t>
            </a:r>
            <a:r>
              <a:rPr lang="en-US" sz="3300">
                <a:solidFill>
                  <a:srgbClr val="5876A3"/>
                </a:solidFill>
                <a:latin typeface="Avenir"/>
                <a:ea typeface="Avenir"/>
                <a:cs typeface="Avenir"/>
                <a:sym typeface="Avenir"/>
              </a:rPr>
              <a:t> </a:t>
            </a:r>
            <a:endParaRPr sz="3300">
              <a:solidFill>
                <a:srgbClr val="5876A3"/>
              </a:solidFill>
              <a:latin typeface="Avenir"/>
              <a:ea typeface="Avenir"/>
              <a:cs typeface="Avenir"/>
              <a:sym typeface="Avenir"/>
            </a:endParaRPr>
          </a:p>
        </p:txBody>
      </p:sp>
      <p:sp>
        <p:nvSpPr>
          <p:cNvPr id="942" name="Google Shape;942;p120"/>
          <p:cNvSpPr txBox="1"/>
          <p:nvPr/>
        </p:nvSpPr>
        <p:spPr>
          <a:xfrm>
            <a:off x="1505280" y="972586"/>
            <a:ext cx="9355200" cy="1078200"/>
          </a:xfrm>
          <a:prstGeom prst="rect">
            <a:avLst/>
          </a:prstGeom>
          <a:noFill/>
          <a:ln>
            <a:noFill/>
          </a:ln>
        </p:spPr>
        <p:txBody>
          <a:bodyPr spcFirstLastPara="1" wrap="square" lIns="30125" tIns="30125" rIns="30125" bIns="30125" anchor="b" anchorCtr="0">
            <a:noAutofit/>
          </a:bodyPr>
          <a:lstStyle/>
          <a:p>
            <a:pPr marL="0" lvl="0" indent="0" algn="l" rtl="0">
              <a:spcBef>
                <a:spcPts val="0"/>
              </a:spcBef>
              <a:spcAft>
                <a:spcPts val="0"/>
              </a:spcAft>
              <a:buClr>
                <a:schemeClr val="dk1"/>
              </a:buClr>
              <a:buSzPts val="1600"/>
              <a:buFont typeface="Arial"/>
              <a:buNone/>
            </a:pPr>
            <a:r>
              <a:rPr lang="en-US" sz="5400" b="1">
                <a:solidFill>
                  <a:srgbClr val="5876A3"/>
                </a:solidFill>
                <a:latin typeface="Avenir"/>
                <a:ea typeface="Avenir"/>
                <a:cs typeface="Avenir"/>
                <a:sym typeface="Avenir"/>
              </a:rPr>
              <a:t>Rules for participants</a:t>
            </a:r>
            <a:endParaRPr sz="5400" b="1">
              <a:solidFill>
                <a:srgbClr val="5876A3"/>
              </a:solidFill>
              <a:latin typeface="Avenir"/>
              <a:ea typeface="Avenir"/>
              <a:cs typeface="Avenir"/>
              <a:sym typeface="Aveni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1"/>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About Webathon</a:t>
            </a:r>
            <a:endParaRPr>
              <a:solidFill>
                <a:schemeClr val="dk1"/>
              </a:solidFill>
            </a:endParaRPr>
          </a:p>
        </p:txBody>
      </p:sp>
      <p:sp>
        <p:nvSpPr>
          <p:cNvPr id="948" name="Google Shape;948;p121"/>
          <p:cNvSpPr txBox="1"/>
          <p:nvPr/>
        </p:nvSpPr>
        <p:spPr>
          <a:xfrm>
            <a:off x="1505280" y="990011"/>
            <a:ext cx="9355200" cy="1078200"/>
          </a:xfrm>
          <a:prstGeom prst="rect">
            <a:avLst/>
          </a:prstGeom>
          <a:noFill/>
          <a:ln>
            <a:noFill/>
          </a:ln>
        </p:spPr>
        <p:txBody>
          <a:bodyPr spcFirstLastPara="1" wrap="square" lIns="30125" tIns="30125" rIns="30125" bIns="30125" anchor="b" anchorCtr="0">
            <a:noAutofit/>
          </a:bodyPr>
          <a:lstStyle/>
          <a:p>
            <a:pPr marL="0" lvl="0" indent="0" algn="l" rtl="0">
              <a:spcBef>
                <a:spcPts val="0"/>
              </a:spcBef>
              <a:spcAft>
                <a:spcPts val="0"/>
              </a:spcAft>
              <a:buClr>
                <a:schemeClr val="dk1"/>
              </a:buClr>
              <a:buSzPts val="1600"/>
              <a:buFont typeface="Arial"/>
              <a:buNone/>
            </a:pPr>
            <a:r>
              <a:rPr lang="en-US" sz="5400" b="1">
                <a:solidFill>
                  <a:srgbClr val="5876A3"/>
                </a:solidFill>
                <a:latin typeface="Avenir"/>
                <a:ea typeface="Avenir"/>
                <a:cs typeface="Avenir"/>
                <a:sym typeface="Avenir"/>
              </a:rPr>
              <a:t>Make your own project</a:t>
            </a:r>
            <a:endParaRPr sz="5400" b="1">
              <a:solidFill>
                <a:srgbClr val="5876A3"/>
              </a:solidFill>
              <a:latin typeface="Avenir"/>
              <a:ea typeface="Avenir"/>
              <a:cs typeface="Avenir"/>
              <a:sym typeface="Avenir"/>
            </a:endParaRPr>
          </a:p>
        </p:txBody>
      </p:sp>
      <p:sp>
        <p:nvSpPr>
          <p:cNvPr id="949" name="Google Shape;949;p121"/>
          <p:cNvSpPr txBox="1"/>
          <p:nvPr/>
        </p:nvSpPr>
        <p:spPr>
          <a:xfrm>
            <a:off x="1505275" y="1666775"/>
            <a:ext cx="10539000" cy="5497500"/>
          </a:xfrm>
          <a:prstGeom prst="rect">
            <a:avLst/>
          </a:prstGeom>
          <a:noFill/>
          <a:ln>
            <a:noFill/>
          </a:ln>
        </p:spPr>
        <p:txBody>
          <a:bodyPr spcFirstLastPara="1" wrap="square" lIns="0" tIns="30125" rIns="0" bIns="30125" anchor="t" anchorCtr="0">
            <a:noAutofit/>
          </a:bodyPr>
          <a:lstStyle/>
          <a:p>
            <a:pPr marL="0" lvl="0" indent="0" algn="l" rtl="0">
              <a:lnSpc>
                <a:spcPct val="125000"/>
              </a:lnSpc>
              <a:spcBef>
                <a:spcPts val="0"/>
              </a:spcBef>
              <a:spcAft>
                <a:spcPts val="0"/>
              </a:spcAft>
              <a:buClr>
                <a:schemeClr val="dk1"/>
              </a:buClr>
              <a:buSzPts val="1600"/>
              <a:buFont typeface="Arial"/>
              <a:buNone/>
            </a:pPr>
            <a:endParaRPr sz="36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1700" b="1">
              <a:solidFill>
                <a:srgbClr val="5876A3"/>
              </a:solidFill>
              <a:latin typeface="Avenir"/>
              <a:ea typeface="Avenir"/>
              <a:cs typeface="Avenir"/>
              <a:sym typeface="Avenir"/>
            </a:endParaRPr>
          </a:p>
          <a:p>
            <a:pPr marL="457200" lvl="0" indent="-425450" algn="l" rtl="0">
              <a:lnSpc>
                <a:spcPct val="125000"/>
              </a:lnSpc>
              <a:spcBef>
                <a:spcPts val="0"/>
              </a:spcBef>
              <a:spcAft>
                <a:spcPts val="0"/>
              </a:spcAft>
              <a:buClr>
                <a:srgbClr val="5876A3"/>
              </a:buClr>
              <a:buSzPts val="3100"/>
              <a:buFont typeface="Avenir"/>
              <a:buChar char="❏"/>
            </a:pPr>
            <a:r>
              <a:rPr lang="en-US" sz="3100" b="1">
                <a:solidFill>
                  <a:srgbClr val="5876A3"/>
                </a:solidFill>
                <a:latin typeface="Avenir"/>
                <a:ea typeface="Avenir"/>
                <a:cs typeface="Avenir"/>
                <a:sym typeface="Avenir"/>
              </a:rPr>
              <a:t>We prepared a project which you will be working on. Please download the project below.</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None/>
            </a:pPr>
            <a:endParaRPr sz="3100" b="1">
              <a:solidFill>
                <a:srgbClr val="5876A3"/>
              </a:solidFill>
              <a:latin typeface="Avenir"/>
              <a:ea typeface="Avenir"/>
              <a:cs typeface="Avenir"/>
              <a:sym typeface="Avenir"/>
            </a:endParaRPr>
          </a:p>
          <a:p>
            <a:pPr marL="457200" lvl="0" indent="-425450" algn="l" rtl="0">
              <a:lnSpc>
                <a:spcPct val="125000"/>
              </a:lnSpc>
              <a:spcBef>
                <a:spcPts val="0"/>
              </a:spcBef>
              <a:spcAft>
                <a:spcPts val="0"/>
              </a:spcAft>
              <a:buClr>
                <a:srgbClr val="5876A3"/>
              </a:buClr>
              <a:buSzPts val="3100"/>
              <a:buFont typeface="Avenir"/>
              <a:buChar char="❏"/>
            </a:pPr>
            <a:r>
              <a:rPr lang="en-US" sz="3100" b="1">
                <a:solidFill>
                  <a:srgbClr val="5876A3"/>
                </a:solidFill>
                <a:latin typeface="Avenir"/>
                <a:ea typeface="Avenir"/>
                <a:cs typeface="Avenir"/>
                <a:sym typeface="Avenir"/>
              </a:rPr>
              <a:t>Complete the project by developing your original functions with HTML, CSS and JavaScript. </a:t>
            </a:r>
            <a:endParaRPr sz="3100" b="1">
              <a:solidFill>
                <a:srgbClr val="5876A3"/>
              </a:solidFill>
              <a:latin typeface="Avenir"/>
              <a:ea typeface="Avenir"/>
              <a:cs typeface="Avenir"/>
              <a:sym typeface="Avenir"/>
            </a:endParaRPr>
          </a:p>
        </p:txBody>
      </p:sp>
      <p:sp>
        <p:nvSpPr>
          <p:cNvPr id="950" name="Google Shape;950;p121"/>
          <p:cNvSpPr txBox="1"/>
          <p:nvPr/>
        </p:nvSpPr>
        <p:spPr>
          <a:xfrm>
            <a:off x="1540825" y="8052450"/>
            <a:ext cx="9284100" cy="12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u="sng">
                <a:solidFill>
                  <a:schemeClr val="hlink"/>
                </a:solidFill>
                <a:latin typeface="Helvetica Neue"/>
                <a:ea typeface="Helvetica Neue"/>
                <a:cs typeface="Helvetica Neue"/>
                <a:sym typeface="Helvetica Neue"/>
                <a:hlinkClick r:id="rId3"/>
              </a:rPr>
              <a:t>bit.ly/webathon-sample-project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22"/>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About Webathon</a:t>
            </a:r>
            <a:endParaRPr/>
          </a:p>
        </p:txBody>
      </p:sp>
      <p:sp>
        <p:nvSpPr>
          <p:cNvPr id="956" name="Google Shape;956;p122"/>
          <p:cNvSpPr txBox="1"/>
          <p:nvPr/>
        </p:nvSpPr>
        <p:spPr>
          <a:xfrm>
            <a:off x="1617956" y="2237440"/>
            <a:ext cx="10622700" cy="2100900"/>
          </a:xfrm>
          <a:prstGeom prst="rect">
            <a:avLst/>
          </a:prstGeom>
          <a:noFill/>
          <a:ln>
            <a:noFill/>
          </a:ln>
        </p:spPr>
        <p:txBody>
          <a:bodyPr spcFirstLastPara="1" wrap="square" lIns="0" tIns="30125" rIns="0" bIns="30125" anchor="t" anchorCtr="0">
            <a:noAutofit/>
          </a:bodyPr>
          <a:lstStyle/>
          <a:p>
            <a:pPr marL="0" lvl="0" indent="0" algn="l" rtl="0">
              <a:lnSpc>
                <a:spcPct val="125000"/>
              </a:lnSpc>
              <a:spcBef>
                <a:spcPts val="0"/>
              </a:spcBef>
              <a:spcAft>
                <a:spcPts val="0"/>
              </a:spcAft>
              <a:buClr>
                <a:schemeClr val="dk1"/>
              </a:buClr>
              <a:buSzPts val="1600"/>
              <a:buFont typeface="Arial"/>
              <a:buNone/>
            </a:pPr>
            <a:endParaRPr sz="3600" b="1">
              <a:solidFill>
                <a:srgbClr val="1BBADD"/>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600" b="1">
                <a:solidFill>
                  <a:srgbClr val="1BBADD"/>
                </a:solidFill>
                <a:latin typeface="Avenir"/>
                <a:ea typeface="Avenir"/>
                <a:cs typeface="Avenir"/>
                <a:sym typeface="Avenir"/>
              </a:rPr>
              <a:t>“Anything which helps the aspiring developers and beginners who’re learning to code”</a:t>
            </a:r>
            <a:endParaRPr sz="3600" b="1">
              <a:solidFill>
                <a:srgbClr val="1BBADD"/>
              </a:solidFill>
              <a:latin typeface="Avenir"/>
              <a:ea typeface="Avenir"/>
              <a:cs typeface="Avenir"/>
              <a:sym typeface="Avenir"/>
            </a:endParaRPr>
          </a:p>
        </p:txBody>
      </p:sp>
      <p:grpSp>
        <p:nvGrpSpPr>
          <p:cNvPr id="957" name="Google Shape;957;p122"/>
          <p:cNvGrpSpPr/>
          <p:nvPr/>
        </p:nvGrpSpPr>
        <p:grpSpPr>
          <a:xfrm>
            <a:off x="2915261" y="7551482"/>
            <a:ext cx="7450764" cy="7450764"/>
            <a:chOff x="2049825" y="5128516"/>
            <a:chExt cx="5238900" cy="5238900"/>
          </a:xfrm>
        </p:grpSpPr>
        <p:sp>
          <p:nvSpPr>
            <p:cNvPr id="958" name="Google Shape;958;p122"/>
            <p:cNvSpPr/>
            <p:nvPr/>
          </p:nvSpPr>
          <p:spPr>
            <a:xfrm>
              <a:off x="2049825" y="5128516"/>
              <a:ext cx="5238900" cy="5238900"/>
            </a:xfrm>
            <a:prstGeom prst="ellipse">
              <a:avLst/>
            </a:prstGeom>
            <a:solidFill>
              <a:srgbClr val="8BD4CE"/>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grpSp>
          <p:nvGrpSpPr>
            <p:cNvPr id="959" name="Google Shape;959;p122"/>
            <p:cNvGrpSpPr/>
            <p:nvPr/>
          </p:nvGrpSpPr>
          <p:grpSpPr>
            <a:xfrm>
              <a:off x="2213184" y="5441776"/>
              <a:ext cx="5075466" cy="4599590"/>
              <a:chOff x="1353909" y="559785"/>
              <a:chExt cx="5075466" cy="4599590"/>
            </a:xfrm>
          </p:grpSpPr>
          <p:sp>
            <p:nvSpPr>
              <p:cNvPr id="960" name="Google Shape;960;p122"/>
              <p:cNvSpPr/>
              <p:nvPr/>
            </p:nvSpPr>
            <p:spPr>
              <a:xfrm>
                <a:off x="6429375" y="2689925"/>
                <a:ext cx="0" cy="158775"/>
              </a:xfrm>
              <a:custGeom>
                <a:avLst/>
                <a:gdLst/>
                <a:ahLst/>
                <a:cxnLst/>
                <a:rect l="l" t="t" r="r" b="b"/>
                <a:pathLst>
                  <a:path h="6351" extrusionOk="0">
                    <a:moveTo>
                      <a:pt x="0" y="6350"/>
                    </a:moveTo>
                    <a:lnTo>
                      <a:pt x="0" y="6350"/>
                    </a:lnTo>
                    <a:lnTo>
                      <a:pt x="0" y="6350"/>
                    </a:lnTo>
                    <a:lnTo>
                      <a:pt x="0" y="6350"/>
                    </a:lnTo>
                    <a:lnTo>
                      <a:pt x="0" y="6350"/>
                    </a:lnTo>
                    <a:close/>
                    <a:moveTo>
                      <a:pt x="0" y="6350"/>
                    </a:moveTo>
                    <a:lnTo>
                      <a:pt x="0" y="6350"/>
                    </a:lnTo>
                    <a:lnTo>
                      <a:pt x="0" y="6350"/>
                    </a:lnTo>
                    <a:lnTo>
                      <a:pt x="0" y="6350"/>
                    </a:lnTo>
                    <a:lnTo>
                      <a:pt x="0" y="6350"/>
                    </a:lnTo>
                    <a:lnTo>
                      <a:pt x="0" y="6350"/>
                    </a:lnTo>
                    <a:close/>
                    <a:moveTo>
                      <a:pt x="0" y="6350"/>
                    </a:moveTo>
                    <a:lnTo>
                      <a:pt x="0" y="6350"/>
                    </a:lnTo>
                    <a:lnTo>
                      <a:pt x="0" y="6350"/>
                    </a:lnTo>
                    <a:lnTo>
                      <a:pt x="0" y="6350"/>
                    </a:lnTo>
                    <a:lnTo>
                      <a:pt x="0" y="6350"/>
                    </a:lnTo>
                    <a:close/>
                    <a:moveTo>
                      <a:pt x="0" y="6350"/>
                    </a:moveTo>
                    <a:lnTo>
                      <a:pt x="0" y="6350"/>
                    </a:lnTo>
                    <a:lnTo>
                      <a:pt x="0" y="6350"/>
                    </a:lnTo>
                    <a:lnTo>
                      <a:pt x="0" y="6350"/>
                    </a:lnTo>
                    <a:lnTo>
                      <a:pt x="0" y="6350"/>
                    </a:lnTo>
                    <a:close/>
                    <a:moveTo>
                      <a:pt x="0" y="5645"/>
                    </a:moveTo>
                    <a:lnTo>
                      <a:pt x="0" y="5645"/>
                    </a:lnTo>
                    <a:lnTo>
                      <a:pt x="0" y="6350"/>
                    </a:lnTo>
                    <a:lnTo>
                      <a:pt x="0" y="6350"/>
                    </a:lnTo>
                    <a:lnTo>
                      <a:pt x="0" y="5645"/>
                    </a:lnTo>
                    <a:close/>
                    <a:moveTo>
                      <a:pt x="0" y="5645"/>
                    </a:moveTo>
                    <a:lnTo>
                      <a:pt x="0" y="5645"/>
                    </a:lnTo>
                    <a:lnTo>
                      <a:pt x="0" y="5645"/>
                    </a:lnTo>
                    <a:lnTo>
                      <a:pt x="0" y="5645"/>
                    </a:lnTo>
                    <a:lnTo>
                      <a:pt x="0" y="5645"/>
                    </a:lnTo>
                    <a:close/>
                    <a:moveTo>
                      <a:pt x="0" y="5645"/>
                    </a:moveTo>
                    <a:lnTo>
                      <a:pt x="0" y="5645"/>
                    </a:lnTo>
                    <a:lnTo>
                      <a:pt x="0" y="5645"/>
                    </a:lnTo>
                    <a:lnTo>
                      <a:pt x="0" y="5645"/>
                    </a:lnTo>
                    <a:lnTo>
                      <a:pt x="0" y="5645"/>
                    </a:lnTo>
                    <a:close/>
                    <a:moveTo>
                      <a:pt x="0" y="5645"/>
                    </a:moveTo>
                    <a:lnTo>
                      <a:pt x="0" y="5645"/>
                    </a:lnTo>
                    <a:lnTo>
                      <a:pt x="0" y="5645"/>
                    </a:lnTo>
                    <a:lnTo>
                      <a:pt x="0" y="5645"/>
                    </a:lnTo>
                    <a:lnTo>
                      <a:pt x="0" y="5645"/>
                    </a:lnTo>
                    <a:close/>
                    <a:moveTo>
                      <a:pt x="0" y="4939"/>
                    </a:moveTo>
                    <a:lnTo>
                      <a:pt x="0" y="4939"/>
                    </a:lnTo>
                    <a:lnTo>
                      <a:pt x="0" y="5645"/>
                    </a:lnTo>
                    <a:lnTo>
                      <a:pt x="0" y="5645"/>
                    </a:lnTo>
                    <a:lnTo>
                      <a:pt x="0" y="4939"/>
                    </a:lnTo>
                    <a:close/>
                    <a:moveTo>
                      <a:pt x="0" y="4939"/>
                    </a:moveTo>
                    <a:lnTo>
                      <a:pt x="0" y="4939"/>
                    </a:lnTo>
                    <a:lnTo>
                      <a:pt x="0" y="4939"/>
                    </a:lnTo>
                    <a:lnTo>
                      <a:pt x="0" y="4939"/>
                    </a:lnTo>
                    <a:lnTo>
                      <a:pt x="0" y="4939"/>
                    </a:lnTo>
                    <a:close/>
                    <a:moveTo>
                      <a:pt x="0" y="4939"/>
                    </a:moveTo>
                    <a:lnTo>
                      <a:pt x="0" y="4939"/>
                    </a:lnTo>
                    <a:lnTo>
                      <a:pt x="0" y="4939"/>
                    </a:lnTo>
                    <a:lnTo>
                      <a:pt x="0" y="4939"/>
                    </a:lnTo>
                    <a:lnTo>
                      <a:pt x="0" y="4939"/>
                    </a:lnTo>
                    <a:close/>
                    <a:moveTo>
                      <a:pt x="0" y="4939"/>
                    </a:moveTo>
                    <a:lnTo>
                      <a:pt x="0" y="4939"/>
                    </a:lnTo>
                    <a:lnTo>
                      <a:pt x="0" y="4939"/>
                    </a:lnTo>
                    <a:lnTo>
                      <a:pt x="0" y="4939"/>
                    </a:lnTo>
                    <a:lnTo>
                      <a:pt x="0" y="4939"/>
                    </a:lnTo>
                    <a:close/>
                    <a:moveTo>
                      <a:pt x="0" y="4234"/>
                    </a:moveTo>
                    <a:lnTo>
                      <a:pt x="0" y="4234"/>
                    </a:lnTo>
                    <a:lnTo>
                      <a:pt x="0" y="4939"/>
                    </a:lnTo>
                    <a:lnTo>
                      <a:pt x="0" y="4939"/>
                    </a:lnTo>
                    <a:lnTo>
                      <a:pt x="0" y="4234"/>
                    </a:lnTo>
                    <a:close/>
                    <a:moveTo>
                      <a:pt x="0" y="4234"/>
                    </a:moveTo>
                    <a:lnTo>
                      <a:pt x="0" y="4234"/>
                    </a:lnTo>
                    <a:lnTo>
                      <a:pt x="0" y="4234"/>
                    </a:lnTo>
                    <a:lnTo>
                      <a:pt x="0" y="4234"/>
                    </a:lnTo>
                    <a:lnTo>
                      <a:pt x="0" y="4234"/>
                    </a:lnTo>
                    <a:close/>
                    <a:moveTo>
                      <a:pt x="0" y="4234"/>
                    </a:moveTo>
                    <a:lnTo>
                      <a:pt x="0" y="4234"/>
                    </a:lnTo>
                    <a:lnTo>
                      <a:pt x="0" y="4234"/>
                    </a:lnTo>
                    <a:lnTo>
                      <a:pt x="0" y="4234"/>
                    </a:lnTo>
                    <a:lnTo>
                      <a:pt x="0" y="4234"/>
                    </a:lnTo>
                    <a:close/>
                    <a:moveTo>
                      <a:pt x="0" y="4234"/>
                    </a:moveTo>
                    <a:lnTo>
                      <a:pt x="0" y="4234"/>
                    </a:lnTo>
                    <a:lnTo>
                      <a:pt x="0" y="4234"/>
                    </a:lnTo>
                    <a:lnTo>
                      <a:pt x="0" y="4234"/>
                    </a:lnTo>
                    <a:lnTo>
                      <a:pt x="0" y="4234"/>
                    </a:lnTo>
                    <a:close/>
                    <a:moveTo>
                      <a:pt x="0" y="3528"/>
                    </a:moveTo>
                    <a:lnTo>
                      <a:pt x="0" y="3528"/>
                    </a:lnTo>
                    <a:lnTo>
                      <a:pt x="0" y="4234"/>
                    </a:lnTo>
                    <a:lnTo>
                      <a:pt x="0" y="4234"/>
                    </a:lnTo>
                    <a:lnTo>
                      <a:pt x="0" y="3528"/>
                    </a:lnTo>
                    <a:close/>
                    <a:moveTo>
                      <a:pt x="0" y="3528"/>
                    </a:moveTo>
                    <a:lnTo>
                      <a:pt x="0" y="3528"/>
                    </a:lnTo>
                    <a:lnTo>
                      <a:pt x="0" y="3528"/>
                    </a:lnTo>
                    <a:lnTo>
                      <a:pt x="0" y="3528"/>
                    </a:lnTo>
                    <a:lnTo>
                      <a:pt x="0" y="3528"/>
                    </a:lnTo>
                    <a:close/>
                    <a:moveTo>
                      <a:pt x="0" y="3528"/>
                    </a:moveTo>
                    <a:lnTo>
                      <a:pt x="0" y="3528"/>
                    </a:lnTo>
                    <a:lnTo>
                      <a:pt x="0" y="3528"/>
                    </a:lnTo>
                    <a:lnTo>
                      <a:pt x="0" y="3528"/>
                    </a:lnTo>
                    <a:lnTo>
                      <a:pt x="0" y="3528"/>
                    </a:lnTo>
                    <a:close/>
                    <a:moveTo>
                      <a:pt x="0" y="3528"/>
                    </a:moveTo>
                    <a:lnTo>
                      <a:pt x="0" y="3528"/>
                    </a:lnTo>
                    <a:lnTo>
                      <a:pt x="0" y="3528"/>
                    </a:lnTo>
                    <a:lnTo>
                      <a:pt x="0" y="3528"/>
                    </a:lnTo>
                    <a:lnTo>
                      <a:pt x="0" y="3528"/>
                    </a:lnTo>
                    <a:close/>
                    <a:moveTo>
                      <a:pt x="0" y="3528"/>
                    </a:moveTo>
                    <a:lnTo>
                      <a:pt x="0" y="3528"/>
                    </a:lnTo>
                    <a:lnTo>
                      <a:pt x="0" y="3528"/>
                    </a:lnTo>
                    <a:lnTo>
                      <a:pt x="0" y="3528"/>
                    </a:lnTo>
                    <a:lnTo>
                      <a:pt x="0" y="3528"/>
                    </a:lnTo>
                    <a:close/>
                    <a:moveTo>
                      <a:pt x="0" y="2822"/>
                    </a:moveTo>
                    <a:lnTo>
                      <a:pt x="0" y="2822"/>
                    </a:lnTo>
                    <a:lnTo>
                      <a:pt x="0" y="2822"/>
                    </a:lnTo>
                    <a:lnTo>
                      <a:pt x="0" y="2822"/>
                    </a:lnTo>
                    <a:lnTo>
                      <a:pt x="0" y="2822"/>
                    </a:lnTo>
                    <a:close/>
                    <a:moveTo>
                      <a:pt x="0" y="2822"/>
                    </a:moveTo>
                    <a:lnTo>
                      <a:pt x="0" y="2822"/>
                    </a:lnTo>
                    <a:lnTo>
                      <a:pt x="0" y="2822"/>
                    </a:lnTo>
                    <a:lnTo>
                      <a:pt x="0" y="2822"/>
                    </a:lnTo>
                    <a:lnTo>
                      <a:pt x="0" y="2822"/>
                    </a:lnTo>
                    <a:close/>
                    <a:moveTo>
                      <a:pt x="0" y="2822"/>
                    </a:moveTo>
                    <a:lnTo>
                      <a:pt x="0" y="2822"/>
                    </a:lnTo>
                    <a:lnTo>
                      <a:pt x="0" y="2822"/>
                    </a:lnTo>
                    <a:lnTo>
                      <a:pt x="0" y="2822"/>
                    </a:lnTo>
                    <a:lnTo>
                      <a:pt x="0" y="2822"/>
                    </a:lnTo>
                    <a:close/>
                    <a:moveTo>
                      <a:pt x="0" y="2822"/>
                    </a:moveTo>
                    <a:lnTo>
                      <a:pt x="0" y="2822"/>
                    </a:lnTo>
                    <a:lnTo>
                      <a:pt x="0" y="2822"/>
                    </a:lnTo>
                    <a:lnTo>
                      <a:pt x="0" y="2822"/>
                    </a:lnTo>
                    <a:lnTo>
                      <a:pt x="0" y="2822"/>
                    </a:lnTo>
                    <a:close/>
                    <a:moveTo>
                      <a:pt x="0" y="2117"/>
                    </a:moveTo>
                    <a:lnTo>
                      <a:pt x="0" y="2117"/>
                    </a:lnTo>
                    <a:lnTo>
                      <a:pt x="0" y="2117"/>
                    </a:lnTo>
                    <a:lnTo>
                      <a:pt x="0" y="2117"/>
                    </a:lnTo>
                    <a:lnTo>
                      <a:pt x="0" y="2117"/>
                    </a:lnTo>
                    <a:close/>
                    <a:moveTo>
                      <a:pt x="0" y="2117"/>
                    </a:moveTo>
                    <a:lnTo>
                      <a:pt x="0" y="2117"/>
                    </a:lnTo>
                    <a:lnTo>
                      <a:pt x="0" y="2117"/>
                    </a:lnTo>
                    <a:lnTo>
                      <a:pt x="0" y="2117"/>
                    </a:lnTo>
                    <a:lnTo>
                      <a:pt x="0" y="2117"/>
                    </a:lnTo>
                    <a:close/>
                    <a:moveTo>
                      <a:pt x="0" y="2117"/>
                    </a:moveTo>
                    <a:lnTo>
                      <a:pt x="0" y="2117"/>
                    </a:lnTo>
                    <a:lnTo>
                      <a:pt x="0" y="2117"/>
                    </a:lnTo>
                    <a:lnTo>
                      <a:pt x="0" y="2117"/>
                    </a:lnTo>
                    <a:lnTo>
                      <a:pt x="0" y="2117"/>
                    </a:lnTo>
                    <a:close/>
                    <a:moveTo>
                      <a:pt x="0" y="2117"/>
                    </a:moveTo>
                    <a:lnTo>
                      <a:pt x="0" y="2117"/>
                    </a:lnTo>
                    <a:lnTo>
                      <a:pt x="0" y="2117"/>
                    </a:lnTo>
                    <a:lnTo>
                      <a:pt x="0" y="2117"/>
                    </a:lnTo>
                    <a:lnTo>
                      <a:pt x="0" y="2117"/>
                    </a:lnTo>
                    <a:close/>
                    <a:moveTo>
                      <a:pt x="0" y="1411"/>
                    </a:moveTo>
                    <a:lnTo>
                      <a:pt x="0" y="1411"/>
                    </a:lnTo>
                    <a:lnTo>
                      <a:pt x="0" y="2117"/>
                    </a:lnTo>
                    <a:lnTo>
                      <a:pt x="0" y="2117"/>
                    </a:lnTo>
                    <a:lnTo>
                      <a:pt x="0" y="1411"/>
                    </a:lnTo>
                    <a:close/>
                    <a:moveTo>
                      <a:pt x="0" y="1411"/>
                    </a:moveTo>
                    <a:lnTo>
                      <a:pt x="0" y="1411"/>
                    </a:lnTo>
                    <a:lnTo>
                      <a:pt x="0" y="1411"/>
                    </a:lnTo>
                    <a:lnTo>
                      <a:pt x="0" y="1411"/>
                    </a:lnTo>
                    <a:lnTo>
                      <a:pt x="0" y="1411"/>
                    </a:lnTo>
                    <a:close/>
                    <a:moveTo>
                      <a:pt x="0" y="1411"/>
                    </a:moveTo>
                    <a:lnTo>
                      <a:pt x="0" y="1411"/>
                    </a:lnTo>
                    <a:lnTo>
                      <a:pt x="0" y="1411"/>
                    </a:lnTo>
                    <a:lnTo>
                      <a:pt x="0" y="1411"/>
                    </a:lnTo>
                    <a:lnTo>
                      <a:pt x="0" y="1411"/>
                    </a:lnTo>
                    <a:close/>
                    <a:moveTo>
                      <a:pt x="0" y="1411"/>
                    </a:moveTo>
                    <a:lnTo>
                      <a:pt x="0" y="1411"/>
                    </a:lnTo>
                    <a:lnTo>
                      <a:pt x="0" y="1411"/>
                    </a:lnTo>
                    <a:lnTo>
                      <a:pt x="0" y="1411"/>
                    </a:lnTo>
                    <a:lnTo>
                      <a:pt x="0" y="1411"/>
                    </a:lnTo>
                    <a:close/>
                    <a:moveTo>
                      <a:pt x="0" y="706"/>
                    </a:moveTo>
                    <a:lnTo>
                      <a:pt x="0" y="706"/>
                    </a:lnTo>
                    <a:lnTo>
                      <a:pt x="0" y="1411"/>
                    </a:lnTo>
                    <a:lnTo>
                      <a:pt x="0" y="1411"/>
                    </a:lnTo>
                    <a:lnTo>
                      <a:pt x="0" y="706"/>
                    </a:lnTo>
                    <a:close/>
                    <a:moveTo>
                      <a:pt x="0" y="706"/>
                    </a:moveTo>
                    <a:lnTo>
                      <a:pt x="0" y="706"/>
                    </a:lnTo>
                    <a:lnTo>
                      <a:pt x="0" y="706"/>
                    </a:lnTo>
                    <a:lnTo>
                      <a:pt x="0" y="706"/>
                    </a:lnTo>
                    <a:lnTo>
                      <a:pt x="0" y="706"/>
                    </a:lnTo>
                    <a:close/>
                    <a:moveTo>
                      <a:pt x="0" y="706"/>
                    </a:moveTo>
                    <a:lnTo>
                      <a:pt x="0" y="706"/>
                    </a:lnTo>
                    <a:lnTo>
                      <a:pt x="0" y="706"/>
                    </a:lnTo>
                    <a:lnTo>
                      <a:pt x="0" y="706"/>
                    </a:lnTo>
                    <a:lnTo>
                      <a:pt x="0" y="706"/>
                    </a:lnTo>
                    <a:close/>
                    <a:moveTo>
                      <a:pt x="0" y="706"/>
                    </a:moveTo>
                    <a:lnTo>
                      <a:pt x="0" y="706"/>
                    </a:lnTo>
                    <a:lnTo>
                      <a:pt x="0" y="706"/>
                    </a:lnTo>
                    <a:lnTo>
                      <a:pt x="0" y="706"/>
                    </a:lnTo>
                    <a:lnTo>
                      <a:pt x="0" y="706"/>
                    </a:lnTo>
                    <a:close/>
                    <a:moveTo>
                      <a:pt x="0" y="706"/>
                    </a:moveTo>
                    <a:lnTo>
                      <a:pt x="0" y="706"/>
                    </a:lnTo>
                    <a:lnTo>
                      <a:pt x="0" y="706"/>
                    </a:lnTo>
                    <a:lnTo>
                      <a:pt x="0" y="706"/>
                    </a:lnTo>
                    <a:lnTo>
                      <a:pt x="0" y="706"/>
                    </a:lnTo>
                    <a:close/>
                    <a:moveTo>
                      <a:pt x="0" y="0"/>
                    </a:moveTo>
                    <a:lnTo>
                      <a:pt x="0" y="0"/>
                    </a:lnTo>
                    <a:lnTo>
                      <a:pt x="0" y="0"/>
                    </a:lnTo>
                    <a:lnTo>
                      <a:pt x="0" y="0"/>
                    </a:lnTo>
                    <a:lnTo>
                      <a:pt x="0" y="0"/>
                    </a:lnTo>
                    <a:close/>
                    <a:moveTo>
                      <a:pt x="0" y="0"/>
                    </a:moveTo>
                    <a:lnTo>
                      <a:pt x="0" y="0"/>
                    </a:lnTo>
                    <a:lnTo>
                      <a:pt x="0" y="0"/>
                    </a:lnTo>
                    <a:close/>
                  </a:path>
                </a:pathLst>
              </a:custGeom>
              <a:solidFill>
                <a:srgbClr val="A4C29B"/>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1" name="Google Shape;961;p122"/>
              <p:cNvSpPr/>
              <p:nvPr/>
            </p:nvSpPr>
            <p:spPr>
              <a:xfrm>
                <a:off x="6429375" y="28486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2" name="Google Shape;962;p122"/>
              <p:cNvSpPr/>
              <p:nvPr/>
            </p:nvSpPr>
            <p:spPr>
              <a:xfrm>
                <a:off x="6429375" y="2848675"/>
                <a:ext cx="0" cy="25"/>
              </a:xfrm>
              <a:custGeom>
                <a:avLst/>
                <a:gdLst/>
                <a:ahLst/>
                <a:cxnLst/>
                <a:rect l="l" t="t" r="r" b="b"/>
                <a:pathLst>
                  <a:path h="1" fill="none" extrusionOk="0">
                    <a:moveTo>
                      <a:pt x="0" y="0"/>
                    </a:moveTo>
                    <a:lnTo>
                      <a:pt x="0" y="0"/>
                    </a:ln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3" name="Google Shape;963;p122"/>
              <p:cNvSpPr/>
              <p:nvPr/>
            </p:nvSpPr>
            <p:spPr>
              <a:xfrm>
                <a:off x="6429375" y="28486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4" name="Google Shape;964;p122"/>
              <p:cNvSpPr/>
              <p:nvPr/>
            </p:nvSpPr>
            <p:spPr>
              <a:xfrm>
                <a:off x="6429375" y="28486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5" name="Google Shape;965;p122"/>
              <p:cNvSpPr/>
              <p:nvPr/>
            </p:nvSpPr>
            <p:spPr>
              <a:xfrm>
                <a:off x="6429375" y="2831025"/>
                <a:ext cx="0" cy="17675"/>
              </a:xfrm>
              <a:custGeom>
                <a:avLst/>
                <a:gdLst/>
                <a:ahLst/>
                <a:cxnLst/>
                <a:rect l="l" t="t" r="r" b="b"/>
                <a:pathLst>
                  <a:path h="707" fill="none" extrusionOk="0">
                    <a:moveTo>
                      <a:pt x="0" y="1"/>
                    </a:moveTo>
                    <a:lnTo>
                      <a:pt x="0" y="1"/>
                    </a:lnTo>
                    <a:lnTo>
                      <a:pt x="0" y="706"/>
                    </a:lnTo>
                    <a:lnTo>
                      <a:pt x="0" y="706"/>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6" name="Google Shape;966;p122"/>
              <p:cNvSpPr/>
              <p:nvPr/>
            </p:nvSpPr>
            <p:spPr>
              <a:xfrm>
                <a:off x="6429375" y="28310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7" name="Google Shape;967;p122"/>
              <p:cNvSpPr/>
              <p:nvPr/>
            </p:nvSpPr>
            <p:spPr>
              <a:xfrm>
                <a:off x="6429375" y="28310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8" name="Google Shape;968;p122"/>
              <p:cNvSpPr/>
              <p:nvPr/>
            </p:nvSpPr>
            <p:spPr>
              <a:xfrm>
                <a:off x="6429375" y="28310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69" name="Google Shape;969;p122"/>
              <p:cNvSpPr/>
              <p:nvPr/>
            </p:nvSpPr>
            <p:spPr>
              <a:xfrm>
                <a:off x="6429375" y="2813400"/>
                <a:ext cx="0" cy="17650"/>
              </a:xfrm>
              <a:custGeom>
                <a:avLst/>
                <a:gdLst/>
                <a:ahLst/>
                <a:cxnLst/>
                <a:rect l="l" t="t" r="r" b="b"/>
                <a:pathLst>
                  <a:path h="706" fill="none" extrusionOk="0">
                    <a:moveTo>
                      <a:pt x="0" y="0"/>
                    </a:moveTo>
                    <a:lnTo>
                      <a:pt x="0" y="0"/>
                    </a:lnTo>
                    <a:lnTo>
                      <a:pt x="0" y="706"/>
                    </a:lnTo>
                    <a:lnTo>
                      <a:pt x="0" y="706"/>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0" name="Google Shape;970;p122"/>
              <p:cNvSpPr/>
              <p:nvPr/>
            </p:nvSpPr>
            <p:spPr>
              <a:xfrm>
                <a:off x="6429375" y="28134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1" name="Google Shape;971;p122"/>
              <p:cNvSpPr/>
              <p:nvPr/>
            </p:nvSpPr>
            <p:spPr>
              <a:xfrm>
                <a:off x="6429375" y="28134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2" name="Google Shape;972;p122"/>
              <p:cNvSpPr/>
              <p:nvPr/>
            </p:nvSpPr>
            <p:spPr>
              <a:xfrm>
                <a:off x="6429375" y="28134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3" name="Google Shape;973;p122"/>
              <p:cNvSpPr/>
              <p:nvPr/>
            </p:nvSpPr>
            <p:spPr>
              <a:xfrm>
                <a:off x="6429375" y="2795750"/>
                <a:ext cx="0" cy="17675"/>
              </a:xfrm>
              <a:custGeom>
                <a:avLst/>
                <a:gdLst/>
                <a:ahLst/>
                <a:cxnLst/>
                <a:rect l="l" t="t" r="r" b="b"/>
                <a:pathLst>
                  <a:path h="707" fill="none" extrusionOk="0">
                    <a:moveTo>
                      <a:pt x="0" y="1"/>
                    </a:moveTo>
                    <a:lnTo>
                      <a:pt x="0" y="1"/>
                    </a:lnTo>
                    <a:lnTo>
                      <a:pt x="0" y="706"/>
                    </a:lnTo>
                    <a:lnTo>
                      <a:pt x="0" y="706"/>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4" name="Google Shape;974;p122"/>
              <p:cNvSpPr/>
              <p:nvPr/>
            </p:nvSpPr>
            <p:spPr>
              <a:xfrm>
                <a:off x="6429375" y="27957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5" name="Google Shape;975;p122"/>
              <p:cNvSpPr/>
              <p:nvPr/>
            </p:nvSpPr>
            <p:spPr>
              <a:xfrm>
                <a:off x="6429375" y="27957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6" name="Google Shape;976;p122"/>
              <p:cNvSpPr/>
              <p:nvPr/>
            </p:nvSpPr>
            <p:spPr>
              <a:xfrm>
                <a:off x="6429375" y="27957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7" name="Google Shape;977;p122"/>
              <p:cNvSpPr/>
              <p:nvPr/>
            </p:nvSpPr>
            <p:spPr>
              <a:xfrm>
                <a:off x="6429375" y="2778125"/>
                <a:ext cx="0" cy="17650"/>
              </a:xfrm>
              <a:custGeom>
                <a:avLst/>
                <a:gdLst/>
                <a:ahLst/>
                <a:cxnLst/>
                <a:rect l="l" t="t" r="r" b="b"/>
                <a:pathLst>
                  <a:path h="706" fill="none" extrusionOk="0">
                    <a:moveTo>
                      <a:pt x="0" y="0"/>
                    </a:moveTo>
                    <a:lnTo>
                      <a:pt x="0" y="0"/>
                    </a:lnTo>
                    <a:lnTo>
                      <a:pt x="0" y="706"/>
                    </a:lnTo>
                    <a:lnTo>
                      <a:pt x="0" y="706"/>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8" name="Google Shape;978;p122"/>
              <p:cNvSpPr/>
              <p:nvPr/>
            </p:nvSpPr>
            <p:spPr>
              <a:xfrm>
                <a:off x="6429375" y="2778125"/>
                <a:ext cx="0" cy="0"/>
              </a:xfrm>
              <a:custGeom>
                <a:avLst/>
                <a:gdLst/>
                <a:ahLst/>
                <a:cxnLst/>
                <a:rect l="l" t="t" r="r" b="b"/>
                <a:pathLst>
                  <a:path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79" name="Google Shape;979;p122"/>
              <p:cNvSpPr/>
              <p:nvPr/>
            </p:nvSpPr>
            <p:spPr>
              <a:xfrm>
                <a:off x="6429375" y="2778125"/>
                <a:ext cx="0" cy="0"/>
              </a:xfrm>
              <a:custGeom>
                <a:avLst/>
                <a:gdLst/>
                <a:ahLst/>
                <a:cxnLst/>
                <a:rect l="l" t="t" r="r" b="b"/>
                <a:pathLst>
                  <a:path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0" name="Google Shape;980;p122"/>
              <p:cNvSpPr/>
              <p:nvPr/>
            </p:nvSpPr>
            <p:spPr>
              <a:xfrm>
                <a:off x="6429375" y="2778125"/>
                <a:ext cx="0" cy="0"/>
              </a:xfrm>
              <a:custGeom>
                <a:avLst/>
                <a:gdLst/>
                <a:ahLst/>
                <a:cxnLst/>
                <a:rect l="l" t="t" r="r" b="b"/>
                <a:pathLst>
                  <a:path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1" name="Google Shape;981;p122"/>
              <p:cNvSpPr/>
              <p:nvPr/>
            </p:nvSpPr>
            <p:spPr>
              <a:xfrm>
                <a:off x="6429375" y="2778125"/>
                <a:ext cx="0" cy="0"/>
              </a:xfrm>
              <a:custGeom>
                <a:avLst/>
                <a:gdLst/>
                <a:ahLst/>
                <a:cxnLst/>
                <a:rect l="l" t="t" r="r" b="b"/>
                <a:pathLst>
                  <a:path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2" name="Google Shape;982;p122"/>
              <p:cNvSpPr/>
              <p:nvPr/>
            </p:nvSpPr>
            <p:spPr>
              <a:xfrm>
                <a:off x="6429375" y="27604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3" name="Google Shape;983;p122"/>
              <p:cNvSpPr/>
              <p:nvPr/>
            </p:nvSpPr>
            <p:spPr>
              <a:xfrm>
                <a:off x="6429375" y="27604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4" name="Google Shape;984;p122"/>
              <p:cNvSpPr/>
              <p:nvPr/>
            </p:nvSpPr>
            <p:spPr>
              <a:xfrm>
                <a:off x="6429375" y="27604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5" name="Google Shape;985;p122"/>
              <p:cNvSpPr/>
              <p:nvPr/>
            </p:nvSpPr>
            <p:spPr>
              <a:xfrm>
                <a:off x="6429375" y="276047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6" name="Google Shape;986;p122"/>
              <p:cNvSpPr/>
              <p:nvPr/>
            </p:nvSpPr>
            <p:spPr>
              <a:xfrm>
                <a:off x="6429375" y="27428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7" name="Google Shape;987;p122"/>
              <p:cNvSpPr/>
              <p:nvPr/>
            </p:nvSpPr>
            <p:spPr>
              <a:xfrm>
                <a:off x="6429375" y="27428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8" name="Google Shape;988;p122"/>
              <p:cNvSpPr/>
              <p:nvPr/>
            </p:nvSpPr>
            <p:spPr>
              <a:xfrm>
                <a:off x="6429375" y="27428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89" name="Google Shape;989;p122"/>
              <p:cNvSpPr/>
              <p:nvPr/>
            </p:nvSpPr>
            <p:spPr>
              <a:xfrm>
                <a:off x="6429375" y="2742825"/>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0" name="Google Shape;990;p122"/>
              <p:cNvSpPr/>
              <p:nvPr/>
            </p:nvSpPr>
            <p:spPr>
              <a:xfrm>
                <a:off x="6429375" y="2725200"/>
                <a:ext cx="0" cy="17650"/>
              </a:xfrm>
              <a:custGeom>
                <a:avLst/>
                <a:gdLst/>
                <a:ahLst/>
                <a:cxnLst/>
                <a:rect l="l" t="t" r="r" b="b"/>
                <a:pathLst>
                  <a:path h="706" fill="none" extrusionOk="0">
                    <a:moveTo>
                      <a:pt x="0" y="0"/>
                    </a:moveTo>
                    <a:lnTo>
                      <a:pt x="0" y="0"/>
                    </a:lnTo>
                    <a:lnTo>
                      <a:pt x="0" y="706"/>
                    </a:lnTo>
                    <a:lnTo>
                      <a:pt x="0" y="706"/>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1" name="Google Shape;991;p122"/>
              <p:cNvSpPr/>
              <p:nvPr/>
            </p:nvSpPr>
            <p:spPr>
              <a:xfrm>
                <a:off x="6429375" y="27252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2" name="Google Shape;992;p122"/>
              <p:cNvSpPr/>
              <p:nvPr/>
            </p:nvSpPr>
            <p:spPr>
              <a:xfrm>
                <a:off x="6429375" y="27252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3" name="Google Shape;993;p122"/>
              <p:cNvSpPr/>
              <p:nvPr/>
            </p:nvSpPr>
            <p:spPr>
              <a:xfrm>
                <a:off x="6429375" y="2725200"/>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4" name="Google Shape;994;p122"/>
              <p:cNvSpPr/>
              <p:nvPr/>
            </p:nvSpPr>
            <p:spPr>
              <a:xfrm>
                <a:off x="6429375" y="2707550"/>
                <a:ext cx="0" cy="17675"/>
              </a:xfrm>
              <a:custGeom>
                <a:avLst/>
                <a:gdLst/>
                <a:ahLst/>
                <a:cxnLst/>
                <a:rect l="l" t="t" r="r" b="b"/>
                <a:pathLst>
                  <a:path h="707" fill="none" extrusionOk="0">
                    <a:moveTo>
                      <a:pt x="0" y="1"/>
                    </a:moveTo>
                    <a:lnTo>
                      <a:pt x="0" y="1"/>
                    </a:lnTo>
                    <a:lnTo>
                      <a:pt x="0" y="706"/>
                    </a:lnTo>
                    <a:lnTo>
                      <a:pt x="0" y="706"/>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5" name="Google Shape;995;p122"/>
              <p:cNvSpPr/>
              <p:nvPr/>
            </p:nvSpPr>
            <p:spPr>
              <a:xfrm>
                <a:off x="6429375" y="27075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6" name="Google Shape;996;p122"/>
              <p:cNvSpPr/>
              <p:nvPr/>
            </p:nvSpPr>
            <p:spPr>
              <a:xfrm>
                <a:off x="6429375" y="27075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7" name="Google Shape;997;p122"/>
              <p:cNvSpPr/>
              <p:nvPr/>
            </p:nvSpPr>
            <p:spPr>
              <a:xfrm>
                <a:off x="6429375" y="27075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8" name="Google Shape;998;p122"/>
              <p:cNvSpPr/>
              <p:nvPr/>
            </p:nvSpPr>
            <p:spPr>
              <a:xfrm>
                <a:off x="6429375" y="2707550"/>
                <a:ext cx="0" cy="25"/>
              </a:xfrm>
              <a:custGeom>
                <a:avLst/>
                <a:gdLst/>
                <a:ahLst/>
                <a:cxnLst/>
                <a:rect l="l" t="t" r="r" b="b"/>
                <a:pathLst>
                  <a:path h="1" fill="none" extrusionOk="0">
                    <a:moveTo>
                      <a:pt x="0" y="1"/>
                    </a:moveTo>
                    <a:lnTo>
                      <a:pt x="0" y="1"/>
                    </a:lnTo>
                    <a:lnTo>
                      <a:pt x="0" y="1"/>
                    </a:lnTo>
                    <a:lnTo>
                      <a:pt x="0" y="1"/>
                    </a:lnTo>
                    <a:lnTo>
                      <a:pt x="0" y="1"/>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999" name="Google Shape;999;p122"/>
              <p:cNvSpPr/>
              <p:nvPr/>
            </p:nvSpPr>
            <p:spPr>
              <a:xfrm>
                <a:off x="6429375" y="2689925"/>
                <a:ext cx="0" cy="25"/>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0" name="Google Shape;1000;p122"/>
              <p:cNvSpPr/>
              <p:nvPr/>
            </p:nvSpPr>
            <p:spPr>
              <a:xfrm>
                <a:off x="6429375" y="2689925"/>
                <a:ext cx="0" cy="25"/>
              </a:xfrm>
              <a:custGeom>
                <a:avLst/>
                <a:gdLst/>
                <a:ahLst/>
                <a:cxnLst/>
                <a:rect l="l" t="t" r="r" b="b"/>
                <a:pathLst>
                  <a:path h="1" fill="none" extrusionOk="0">
                    <a:moveTo>
                      <a:pt x="0" y="0"/>
                    </a:moveTo>
                    <a:lnTo>
                      <a:pt x="0" y="0"/>
                    </a:lnTo>
                    <a:lnTo>
                      <a:pt x="0"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1" name="Google Shape;1001;p122"/>
              <p:cNvSpPr/>
              <p:nvPr/>
            </p:nvSpPr>
            <p:spPr>
              <a:xfrm>
                <a:off x="4383250" y="1031875"/>
                <a:ext cx="2046125" cy="3633625"/>
              </a:xfrm>
              <a:custGeom>
                <a:avLst/>
                <a:gdLst/>
                <a:ahLst/>
                <a:cxnLst/>
                <a:rect l="l" t="t" r="r" b="b"/>
                <a:pathLst>
                  <a:path w="81845" h="145345" extrusionOk="0">
                    <a:moveTo>
                      <a:pt x="31045" y="0"/>
                    </a:moveTo>
                    <a:lnTo>
                      <a:pt x="28928" y="706"/>
                    </a:lnTo>
                    <a:lnTo>
                      <a:pt x="26812" y="2822"/>
                    </a:lnTo>
                    <a:lnTo>
                      <a:pt x="23989" y="7761"/>
                    </a:lnTo>
                    <a:lnTo>
                      <a:pt x="23284" y="9878"/>
                    </a:lnTo>
                    <a:lnTo>
                      <a:pt x="23284" y="11289"/>
                    </a:lnTo>
                    <a:lnTo>
                      <a:pt x="24695" y="14111"/>
                    </a:lnTo>
                    <a:lnTo>
                      <a:pt x="26812" y="16933"/>
                    </a:lnTo>
                    <a:lnTo>
                      <a:pt x="27517" y="19050"/>
                    </a:lnTo>
                    <a:lnTo>
                      <a:pt x="27517" y="20461"/>
                    </a:lnTo>
                    <a:lnTo>
                      <a:pt x="26812" y="22578"/>
                    </a:lnTo>
                    <a:lnTo>
                      <a:pt x="25401" y="23283"/>
                    </a:lnTo>
                    <a:lnTo>
                      <a:pt x="23989" y="23989"/>
                    </a:lnTo>
                    <a:lnTo>
                      <a:pt x="21873" y="24694"/>
                    </a:lnTo>
                    <a:lnTo>
                      <a:pt x="16228" y="24694"/>
                    </a:lnTo>
                    <a:lnTo>
                      <a:pt x="15523" y="25400"/>
                    </a:lnTo>
                    <a:lnTo>
                      <a:pt x="14817" y="26811"/>
                    </a:lnTo>
                    <a:lnTo>
                      <a:pt x="15523" y="28928"/>
                    </a:lnTo>
                    <a:lnTo>
                      <a:pt x="16934" y="34572"/>
                    </a:lnTo>
                    <a:lnTo>
                      <a:pt x="16934" y="35983"/>
                    </a:lnTo>
                    <a:lnTo>
                      <a:pt x="16934" y="36689"/>
                    </a:lnTo>
                    <a:lnTo>
                      <a:pt x="14817" y="38100"/>
                    </a:lnTo>
                    <a:lnTo>
                      <a:pt x="12701" y="39511"/>
                    </a:lnTo>
                    <a:lnTo>
                      <a:pt x="11289" y="41628"/>
                    </a:lnTo>
                    <a:lnTo>
                      <a:pt x="10584" y="44450"/>
                    </a:lnTo>
                    <a:lnTo>
                      <a:pt x="11289" y="47272"/>
                    </a:lnTo>
                    <a:lnTo>
                      <a:pt x="12701" y="52211"/>
                    </a:lnTo>
                    <a:lnTo>
                      <a:pt x="12701" y="53622"/>
                    </a:lnTo>
                    <a:lnTo>
                      <a:pt x="11995" y="55033"/>
                    </a:lnTo>
                    <a:lnTo>
                      <a:pt x="9173" y="59972"/>
                    </a:lnTo>
                    <a:lnTo>
                      <a:pt x="2117" y="72672"/>
                    </a:lnTo>
                    <a:lnTo>
                      <a:pt x="706" y="75494"/>
                    </a:lnTo>
                    <a:lnTo>
                      <a:pt x="1" y="79022"/>
                    </a:lnTo>
                    <a:lnTo>
                      <a:pt x="1" y="82550"/>
                    </a:lnTo>
                    <a:lnTo>
                      <a:pt x="706" y="86078"/>
                    </a:lnTo>
                    <a:lnTo>
                      <a:pt x="1412" y="89606"/>
                    </a:lnTo>
                    <a:lnTo>
                      <a:pt x="2823" y="92428"/>
                    </a:lnTo>
                    <a:lnTo>
                      <a:pt x="7056" y="97367"/>
                    </a:lnTo>
                    <a:lnTo>
                      <a:pt x="10584" y="100189"/>
                    </a:lnTo>
                    <a:lnTo>
                      <a:pt x="13406" y="100894"/>
                    </a:lnTo>
                    <a:lnTo>
                      <a:pt x="18345" y="99483"/>
                    </a:lnTo>
                    <a:lnTo>
                      <a:pt x="23989" y="98778"/>
                    </a:lnTo>
                    <a:lnTo>
                      <a:pt x="26812" y="98778"/>
                    </a:lnTo>
                    <a:lnTo>
                      <a:pt x="28223" y="99483"/>
                    </a:lnTo>
                    <a:lnTo>
                      <a:pt x="29634" y="100894"/>
                    </a:lnTo>
                    <a:lnTo>
                      <a:pt x="31045" y="102306"/>
                    </a:lnTo>
                    <a:lnTo>
                      <a:pt x="32456" y="105833"/>
                    </a:lnTo>
                    <a:lnTo>
                      <a:pt x="33867" y="109361"/>
                    </a:lnTo>
                    <a:lnTo>
                      <a:pt x="35278" y="112183"/>
                    </a:lnTo>
                    <a:lnTo>
                      <a:pt x="35984" y="117122"/>
                    </a:lnTo>
                    <a:lnTo>
                      <a:pt x="35984" y="122061"/>
                    </a:lnTo>
                    <a:lnTo>
                      <a:pt x="35278" y="126294"/>
                    </a:lnTo>
                    <a:lnTo>
                      <a:pt x="35278" y="131233"/>
                    </a:lnTo>
                    <a:lnTo>
                      <a:pt x="35278" y="136878"/>
                    </a:lnTo>
                    <a:lnTo>
                      <a:pt x="35984" y="139700"/>
                    </a:lnTo>
                    <a:lnTo>
                      <a:pt x="36689" y="142522"/>
                    </a:lnTo>
                    <a:lnTo>
                      <a:pt x="38101" y="144639"/>
                    </a:lnTo>
                    <a:lnTo>
                      <a:pt x="40217" y="145344"/>
                    </a:lnTo>
                    <a:lnTo>
                      <a:pt x="40923" y="145344"/>
                    </a:lnTo>
                    <a:lnTo>
                      <a:pt x="43745" y="144639"/>
                    </a:lnTo>
                    <a:lnTo>
                      <a:pt x="47273" y="142522"/>
                    </a:lnTo>
                    <a:lnTo>
                      <a:pt x="50095" y="138994"/>
                    </a:lnTo>
                    <a:lnTo>
                      <a:pt x="53623" y="134761"/>
                    </a:lnTo>
                    <a:lnTo>
                      <a:pt x="58562" y="126294"/>
                    </a:lnTo>
                    <a:lnTo>
                      <a:pt x="61384" y="120650"/>
                    </a:lnTo>
                    <a:lnTo>
                      <a:pt x="62795" y="117828"/>
                    </a:lnTo>
                    <a:lnTo>
                      <a:pt x="62795" y="114300"/>
                    </a:lnTo>
                    <a:lnTo>
                      <a:pt x="62089" y="108656"/>
                    </a:lnTo>
                    <a:lnTo>
                      <a:pt x="62795" y="105833"/>
                    </a:lnTo>
                    <a:lnTo>
                      <a:pt x="64912" y="102306"/>
                    </a:lnTo>
                    <a:lnTo>
                      <a:pt x="68439" y="95956"/>
                    </a:lnTo>
                    <a:lnTo>
                      <a:pt x="68439" y="93133"/>
                    </a:lnTo>
                    <a:lnTo>
                      <a:pt x="68439" y="90311"/>
                    </a:lnTo>
                    <a:lnTo>
                      <a:pt x="68439" y="86078"/>
                    </a:lnTo>
                    <a:lnTo>
                      <a:pt x="69145" y="83961"/>
                    </a:lnTo>
                    <a:lnTo>
                      <a:pt x="69851" y="82550"/>
                    </a:lnTo>
                    <a:lnTo>
                      <a:pt x="72673" y="79728"/>
                    </a:lnTo>
                    <a:lnTo>
                      <a:pt x="73378" y="76906"/>
                    </a:lnTo>
                    <a:lnTo>
                      <a:pt x="73378" y="74083"/>
                    </a:lnTo>
                    <a:lnTo>
                      <a:pt x="73378" y="71261"/>
                    </a:lnTo>
                    <a:lnTo>
                      <a:pt x="74084" y="70556"/>
                    </a:lnTo>
                    <a:lnTo>
                      <a:pt x="75495" y="69850"/>
                    </a:lnTo>
                    <a:lnTo>
                      <a:pt x="76906" y="70556"/>
                    </a:lnTo>
                    <a:lnTo>
                      <a:pt x="79023" y="71967"/>
                    </a:lnTo>
                    <a:lnTo>
                      <a:pt x="81845" y="76906"/>
                    </a:lnTo>
                    <a:lnTo>
                      <a:pt x="81845" y="72672"/>
                    </a:lnTo>
                    <a:lnTo>
                      <a:pt x="81845" y="71967"/>
                    </a:lnTo>
                    <a:lnTo>
                      <a:pt x="81845" y="71261"/>
                    </a:lnTo>
                    <a:lnTo>
                      <a:pt x="81845" y="70556"/>
                    </a:lnTo>
                    <a:lnTo>
                      <a:pt x="81845" y="69850"/>
                    </a:lnTo>
                    <a:lnTo>
                      <a:pt x="81845" y="69144"/>
                    </a:lnTo>
                    <a:lnTo>
                      <a:pt x="81845" y="68439"/>
                    </a:lnTo>
                    <a:lnTo>
                      <a:pt x="81845" y="67733"/>
                    </a:lnTo>
                    <a:lnTo>
                      <a:pt x="81845" y="67028"/>
                    </a:lnTo>
                    <a:lnTo>
                      <a:pt x="81845" y="66322"/>
                    </a:lnTo>
                    <a:lnTo>
                      <a:pt x="79728" y="53622"/>
                    </a:lnTo>
                    <a:lnTo>
                      <a:pt x="76906" y="41628"/>
                    </a:lnTo>
                    <a:lnTo>
                      <a:pt x="72673" y="30339"/>
                    </a:lnTo>
                    <a:lnTo>
                      <a:pt x="67028" y="19050"/>
                    </a:lnTo>
                    <a:lnTo>
                      <a:pt x="60678" y="14111"/>
                    </a:lnTo>
                    <a:lnTo>
                      <a:pt x="59267" y="12700"/>
                    </a:lnTo>
                    <a:lnTo>
                      <a:pt x="57856" y="11994"/>
                    </a:lnTo>
                    <a:lnTo>
                      <a:pt x="54328" y="10583"/>
                    </a:lnTo>
                    <a:lnTo>
                      <a:pt x="47978" y="9878"/>
                    </a:lnTo>
                    <a:lnTo>
                      <a:pt x="45862" y="8467"/>
                    </a:lnTo>
                    <a:lnTo>
                      <a:pt x="43039" y="6350"/>
                    </a:lnTo>
                    <a:lnTo>
                      <a:pt x="39512" y="4233"/>
                    </a:lnTo>
                    <a:lnTo>
                      <a:pt x="35278" y="1411"/>
                    </a:lnTo>
                    <a:lnTo>
                      <a:pt x="33162" y="706"/>
                    </a:lnTo>
                    <a:lnTo>
                      <a:pt x="31045" y="0"/>
                    </a:lnTo>
                    <a:close/>
                  </a:path>
                </a:pathLst>
              </a:custGeom>
              <a:solidFill>
                <a:srgbClr val="F3F0CC"/>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2" name="Google Shape;1002;p122"/>
              <p:cNvSpPr/>
              <p:nvPr/>
            </p:nvSpPr>
            <p:spPr>
              <a:xfrm>
                <a:off x="4383250" y="1031875"/>
                <a:ext cx="2046125" cy="3633625"/>
              </a:xfrm>
              <a:custGeom>
                <a:avLst/>
                <a:gdLst/>
                <a:ahLst/>
                <a:cxnLst/>
                <a:rect l="l" t="t" r="r" b="b"/>
                <a:pathLst>
                  <a:path w="81845" h="145345" fill="none" extrusionOk="0">
                    <a:moveTo>
                      <a:pt x="31045" y="0"/>
                    </a:moveTo>
                    <a:lnTo>
                      <a:pt x="31045" y="0"/>
                    </a:lnTo>
                    <a:lnTo>
                      <a:pt x="28928" y="706"/>
                    </a:lnTo>
                    <a:lnTo>
                      <a:pt x="26812" y="2822"/>
                    </a:lnTo>
                    <a:lnTo>
                      <a:pt x="23989" y="7761"/>
                    </a:lnTo>
                    <a:lnTo>
                      <a:pt x="23989" y="7761"/>
                    </a:lnTo>
                    <a:lnTo>
                      <a:pt x="23284" y="9878"/>
                    </a:lnTo>
                    <a:lnTo>
                      <a:pt x="23284" y="11289"/>
                    </a:lnTo>
                    <a:lnTo>
                      <a:pt x="24695" y="14111"/>
                    </a:lnTo>
                    <a:lnTo>
                      <a:pt x="26812" y="16933"/>
                    </a:lnTo>
                    <a:lnTo>
                      <a:pt x="27517" y="19050"/>
                    </a:lnTo>
                    <a:lnTo>
                      <a:pt x="27517" y="20461"/>
                    </a:lnTo>
                    <a:lnTo>
                      <a:pt x="27517" y="20461"/>
                    </a:lnTo>
                    <a:lnTo>
                      <a:pt x="26812" y="22578"/>
                    </a:lnTo>
                    <a:lnTo>
                      <a:pt x="25401" y="23283"/>
                    </a:lnTo>
                    <a:lnTo>
                      <a:pt x="23989" y="23989"/>
                    </a:lnTo>
                    <a:lnTo>
                      <a:pt x="21873" y="24694"/>
                    </a:lnTo>
                    <a:lnTo>
                      <a:pt x="17639" y="24694"/>
                    </a:lnTo>
                    <a:lnTo>
                      <a:pt x="16228" y="24694"/>
                    </a:lnTo>
                    <a:lnTo>
                      <a:pt x="15523" y="25400"/>
                    </a:lnTo>
                    <a:lnTo>
                      <a:pt x="15523" y="25400"/>
                    </a:lnTo>
                    <a:lnTo>
                      <a:pt x="14817" y="26811"/>
                    </a:lnTo>
                    <a:lnTo>
                      <a:pt x="15523" y="28928"/>
                    </a:lnTo>
                    <a:lnTo>
                      <a:pt x="16934" y="34572"/>
                    </a:lnTo>
                    <a:lnTo>
                      <a:pt x="16934" y="34572"/>
                    </a:lnTo>
                    <a:lnTo>
                      <a:pt x="16934" y="35983"/>
                    </a:lnTo>
                    <a:lnTo>
                      <a:pt x="16934" y="36689"/>
                    </a:lnTo>
                    <a:lnTo>
                      <a:pt x="14817" y="38100"/>
                    </a:lnTo>
                    <a:lnTo>
                      <a:pt x="12701" y="39511"/>
                    </a:lnTo>
                    <a:lnTo>
                      <a:pt x="11289" y="41628"/>
                    </a:lnTo>
                    <a:lnTo>
                      <a:pt x="11289" y="41628"/>
                    </a:lnTo>
                    <a:lnTo>
                      <a:pt x="10584" y="44450"/>
                    </a:lnTo>
                    <a:lnTo>
                      <a:pt x="11289" y="47272"/>
                    </a:lnTo>
                    <a:lnTo>
                      <a:pt x="12701" y="52211"/>
                    </a:lnTo>
                    <a:lnTo>
                      <a:pt x="12701" y="52211"/>
                    </a:lnTo>
                    <a:lnTo>
                      <a:pt x="12701" y="53622"/>
                    </a:lnTo>
                    <a:lnTo>
                      <a:pt x="11995" y="55033"/>
                    </a:lnTo>
                    <a:lnTo>
                      <a:pt x="9173" y="59972"/>
                    </a:lnTo>
                    <a:lnTo>
                      <a:pt x="2117" y="72672"/>
                    </a:lnTo>
                    <a:lnTo>
                      <a:pt x="2117" y="72672"/>
                    </a:lnTo>
                    <a:lnTo>
                      <a:pt x="706" y="75494"/>
                    </a:lnTo>
                    <a:lnTo>
                      <a:pt x="1" y="79022"/>
                    </a:lnTo>
                    <a:lnTo>
                      <a:pt x="1" y="82550"/>
                    </a:lnTo>
                    <a:lnTo>
                      <a:pt x="706" y="86078"/>
                    </a:lnTo>
                    <a:lnTo>
                      <a:pt x="1412" y="89606"/>
                    </a:lnTo>
                    <a:lnTo>
                      <a:pt x="2823" y="92428"/>
                    </a:lnTo>
                    <a:lnTo>
                      <a:pt x="7056" y="97367"/>
                    </a:lnTo>
                    <a:lnTo>
                      <a:pt x="7056" y="97367"/>
                    </a:lnTo>
                    <a:lnTo>
                      <a:pt x="10584" y="100189"/>
                    </a:lnTo>
                    <a:lnTo>
                      <a:pt x="13406" y="100894"/>
                    </a:lnTo>
                    <a:lnTo>
                      <a:pt x="13406" y="100894"/>
                    </a:lnTo>
                    <a:lnTo>
                      <a:pt x="18345" y="99483"/>
                    </a:lnTo>
                    <a:lnTo>
                      <a:pt x="23989" y="98778"/>
                    </a:lnTo>
                    <a:lnTo>
                      <a:pt x="23989" y="98778"/>
                    </a:lnTo>
                    <a:lnTo>
                      <a:pt x="24695" y="98778"/>
                    </a:lnTo>
                    <a:lnTo>
                      <a:pt x="24695" y="98778"/>
                    </a:lnTo>
                    <a:lnTo>
                      <a:pt x="26812" y="98778"/>
                    </a:lnTo>
                    <a:lnTo>
                      <a:pt x="28223" y="99483"/>
                    </a:lnTo>
                    <a:lnTo>
                      <a:pt x="29634" y="100894"/>
                    </a:lnTo>
                    <a:lnTo>
                      <a:pt x="31045" y="102306"/>
                    </a:lnTo>
                    <a:lnTo>
                      <a:pt x="32456" y="105833"/>
                    </a:lnTo>
                    <a:lnTo>
                      <a:pt x="33867" y="109361"/>
                    </a:lnTo>
                    <a:lnTo>
                      <a:pt x="33867" y="109361"/>
                    </a:lnTo>
                    <a:lnTo>
                      <a:pt x="35278" y="112183"/>
                    </a:lnTo>
                    <a:lnTo>
                      <a:pt x="35984" y="117122"/>
                    </a:lnTo>
                    <a:lnTo>
                      <a:pt x="35984" y="122061"/>
                    </a:lnTo>
                    <a:lnTo>
                      <a:pt x="35278" y="126294"/>
                    </a:lnTo>
                    <a:lnTo>
                      <a:pt x="35278" y="126294"/>
                    </a:lnTo>
                    <a:lnTo>
                      <a:pt x="35278" y="131233"/>
                    </a:lnTo>
                    <a:lnTo>
                      <a:pt x="35278" y="136878"/>
                    </a:lnTo>
                    <a:lnTo>
                      <a:pt x="35984" y="139700"/>
                    </a:lnTo>
                    <a:lnTo>
                      <a:pt x="36689" y="142522"/>
                    </a:lnTo>
                    <a:lnTo>
                      <a:pt x="38101" y="144639"/>
                    </a:lnTo>
                    <a:lnTo>
                      <a:pt x="40217" y="145344"/>
                    </a:lnTo>
                    <a:lnTo>
                      <a:pt x="40217" y="145344"/>
                    </a:lnTo>
                    <a:lnTo>
                      <a:pt x="40923" y="145344"/>
                    </a:lnTo>
                    <a:lnTo>
                      <a:pt x="40923" y="145344"/>
                    </a:lnTo>
                    <a:lnTo>
                      <a:pt x="43745" y="144639"/>
                    </a:lnTo>
                    <a:lnTo>
                      <a:pt x="47273" y="142522"/>
                    </a:lnTo>
                    <a:lnTo>
                      <a:pt x="50095" y="138994"/>
                    </a:lnTo>
                    <a:lnTo>
                      <a:pt x="53623" y="134761"/>
                    </a:lnTo>
                    <a:lnTo>
                      <a:pt x="58562" y="126294"/>
                    </a:lnTo>
                    <a:lnTo>
                      <a:pt x="61384" y="120650"/>
                    </a:lnTo>
                    <a:lnTo>
                      <a:pt x="61384" y="120650"/>
                    </a:lnTo>
                    <a:lnTo>
                      <a:pt x="62795" y="117828"/>
                    </a:lnTo>
                    <a:lnTo>
                      <a:pt x="62795" y="114300"/>
                    </a:lnTo>
                    <a:lnTo>
                      <a:pt x="62089" y="108656"/>
                    </a:lnTo>
                    <a:lnTo>
                      <a:pt x="62089" y="108656"/>
                    </a:lnTo>
                    <a:lnTo>
                      <a:pt x="62795" y="105833"/>
                    </a:lnTo>
                    <a:lnTo>
                      <a:pt x="64912" y="102306"/>
                    </a:lnTo>
                    <a:lnTo>
                      <a:pt x="68439" y="95956"/>
                    </a:lnTo>
                    <a:lnTo>
                      <a:pt x="68439" y="95956"/>
                    </a:lnTo>
                    <a:lnTo>
                      <a:pt x="68439" y="93133"/>
                    </a:lnTo>
                    <a:lnTo>
                      <a:pt x="68439" y="90311"/>
                    </a:lnTo>
                    <a:lnTo>
                      <a:pt x="68439" y="86078"/>
                    </a:lnTo>
                    <a:lnTo>
                      <a:pt x="68439" y="86078"/>
                    </a:lnTo>
                    <a:lnTo>
                      <a:pt x="69145" y="83961"/>
                    </a:lnTo>
                    <a:lnTo>
                      <a:pt x="69851" y="82550"/>
                    </a:lnTo>
                    <a:lnTo>
                      <a:pt x="72673" y="79728"/>
                    </a:lnTo>
                    <a:lnTo>
                      <a:pt x="72673" y="79728"/>
                    </a:lnTo>
                    <a:lnTo>
                      <a:pt x="73378" y="76906"/>
                    </a:lnTo>
                    <a:lnTo>
                      <a:pt x="73378" y="74083"/>
                    </a:lnTo>
                    <a:lnTo>
                      <a:pt x="73378" y="71261"/>
                    </a:lnTo>
                    <a:lnTo>
                      <a:pt x="74084" y="70556"/>
                    </a:lnTo>
                    <a:lnTo>
                      <a:pt x="75495" y="69850"/>
                    </a:lnTo>
                    <a:lnTo>
                      <a:pt x="75495" y="69850"/>
                    </a:lnTo>
                    <a:lnTo>
                      <a:pt x="75495" y="69850"/>
                    </a:lnTo>
                    <a:lnTo>
                      <a:pt x="75495" y="69850"/>
                    </a:lnTo>
                    <a:lnTo>
                      <a:pt x="76906" y="70556"/>
                    </a:lnTo>
                    <a:lnTo>
                      <a:pt x="79023" y="71967"/>
                    </a:lnTo>
                    <a:lnTo>
                      <a:pt x="81845" y="76906"/>
                    </a:lnTo>
                    <a:lnTo>
                      <a:pt x="81845" y="76906"/>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2672"/>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967"/>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1261"/>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70556"/>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850"/>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9144"/>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8439"/>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733"/>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7028"/>
                    </a:lnTo>
                    <a:lnTo>
                      <a:pt x="81845" y="66322"/>
                    </a:lnTo>
                    <a:lnTo>
                      <a:pt x="81845" y="66322"/>
                    </a:lnTo>
                    <a:lnTo>
                      <a:pt x="81845" y="66322"/>
                    </a:lnTo>
                    <a:lnTo>
                      <a:pt x="81845" y="66322"/>
                    </a:lnTo>
                    <a:lnTo>
                      <a:pt x="81845" y="66322"/>
                    </a:lnTo>
                    <a:lnTo>
                      <a:pt x="81845" y="66322"/>
                    </a:lnTo>
                    <a:lnTo>
                      <a:pt x="81845" y="66322"/>
                    </a:lnTo>
                    <a:lnTo>
                      <a:pt x="79728" y="53622"/>
                    </a:lnTo>
                    <a:lnTo>
                      <a:pt x="76906" y="41628"/>
                    </a:lnTo>
                    <a:lnTo>
                      <a:pt x="72673" y="30339"/>
                    </a:lnTo>
                    <a:lnTo>
                      <a:pt x="67028" y="19050"/>
                    </a:lnTo>
                    <a:lnTo>
                      <a:pt x="67028" y="19050"/>
                    </a:lnTo>
                    <a:lnTo>
                      <a:pt x="60678" y="14111"/>
                    </a:lnTo>
                    <a:lnTo>
                      <a:pt x="60678" y="14111"/>
                    </a:lnTo>
                    <a:lnTo>
                      <a:pt x="59267" y="12700"/>
                    </a:lnTo>
                    <a:lnTo>
                      <a:pt x="57856" y="11994"/>
                    </a:lnTo>
                    <a:lnTo>
                      <a:pt x="54328" y="10583"/>
                    </a:lnTo>
                    <a:lnTo>
                      <a:pt x="47978" y="9878"/>
                    </a:lnTo>
                    <a:lnTo>
                      <a:pt x="47978" y="9878"/>
                    </a:lnTo>
                    <a:lnTo>
                      <a:pt x="45862" y="8467"/>
                    </a:lnTo>
                    <a:lnTo>
                      <a:pt x="43039" y="6350"/>
                    </a:lnTo>
                    <a:lnTo>
                      <a:pt x="39512" y="4233"/>
                    </a:lnTo>
                    <a:lnTo>
                      <a:pt x="35278" y="1411"/>
                    </a:lnTo>
                    <a:lnTo>
                      <a:pt x="35278" y="1411"/>
                    </a:lnTo>
                    <a:lnTo>
                      <a:pt x="33162" y="706"/>
                    </a:lnTo>
                    <a:lnTo>
                      <a:pt x="31045"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3" name="Google Shape;1003;p122"/>
              <p:cNvSpPr/>
              <p:nvPr/>
            </p:nvSpPr>
            <p:spPr>
              <a:xfrm>
                <a:off x="2566450" y="3042700"/>
                <a:ext cx="1587525" cy="2116675"/>
              </a:xfrm>
              <a:custGeom>
                <a:avLst/>
                <a:gdLst/>
                <a:ahLst/>
                <a:cxnLst/>
                <a:rect l="l" t="t" r="r" b="b"/>
                <a:pathLst>
                  <a:path w="63501" h="84667" extrusionOk="0">
                    <a:moveTo>
                      <a:pt x="13406" y="0"/>
                    </a:moveTo>
                    <a:lnTo>
                      <a:pt x="9173" y="1411"/>
                    </a:lnTo>
                    <a:lnTo>
                      <a:pt x="5645" y="3528"/>
                    </a:lnTo>
                    <a:lnTo>
                      <a:pt x="4234" y="5645"/>
                    </a:lnTo>
                    <a:lnTo>
                      <a:pt x="2823" y="8467"/>
                    </a:lnTo>
                    <a:lnTo>
                      <a:pt x="1411" y="14111"/>
                    </a:lnTo>
                    <a:lnTo>
                      <a:pt x="1411" y="18345"/>
                    </a:lnTo>
                    <a:lnTo>
                      <a:pt x="0" y="22578"/>
                    </a:lnTo>
                    <a:lnTo>
                      <a:pt x="0" y="27517"/>
                    </a:lnTo>
                    <a:lnTo>
                      <a:pt x="706" y="30339"/>
                    </a:lnTo>
                    <a:lnTo>
                      <a:pt x="1411" y="33161"/>
                    </a:lnTo>
                    <a:lnTo>
                      <a:pt x="2823" y="35984"/>
                    </a:lnTo>
                    <a:lnTo>
                      <a:pt x="4939" y="38100"/>
                    </a:lnTo>
                    <a:lnTo>
                      <a:pt x="9878" y="43039"/>
                    </a:lnTo>
                    <a:lnTo>
                      <a:pt x="12700" y="47273"/>
                    </a:lnTo>
                    <a:lnTo>
                      <a:pt x="14111" y="49389"/>
                    </a:lnTo>
                    <a:lnTo>
                      <a:pt x="14817" y="51506"/>
                    </a:lnTo>
                    <a:lnTo>
                      <a:pt x="15523" y="54328"/>
                    </a:lnTo>
                    <a:lnTo>
                      <a:pt x="15523" y="57856"/>
                    </a:lnTo>
                    <a:lnTo>
                      <a:pt x="14817" y="64911"/>
                    </a:lnTo>
                    <a:lnTo>
                      <a:pt x="15523" y="73378"/>
                    </a:lnTo>
                    <a:lnTo>
                      <a:pt x="15523" y="77611"/>
                    </a:lnTo>
                    <a:lnTo>
                      <a:pt x="16228" y="81139"/>
                    </a:lnTo>
                    <a:lnTo>
                      <a:pt x="17639" y="83256"/>
                    </a:lnTo>
                    <a:lnTo>
                      <a:pt x="19050" y="84667"/>
                    </a:lnTo>
                    <a:lnTo>
                      <a:pt x="21873" y="84667"/>
                    </a:lnTo>
                    <a:lnTo>
                      <a:pt x="22578" y="83256"/>
                    </a:lnTo>
                    <a:lnTo>
                      <a:pt x="24695" y="79728"/>
                    </a:lnTo>
                    <a:lnTo>
                      <a:pt x="27517" y="76200"/>
                    </a:lnTo>
                    <a:lnTo>
                      <a:pt x="28928" y="74084"/>
                    </a:lnTo>
                    <a:lnTo>
                      <a:pt x="31045" y="72673"/>
                    </a:lnTo>
                    <a:lnTo>
                      <a:pt x="35984" y="69145"/>
                    </a:lnTo>
                    <a:lnTo>
                      <a:pt x="39511" y="64911"/>
                    </a:lnTo>
                    <a:lnTo>
                      <a:pt x="45156" y="57150"/>
                    </a:lnTo>
                    <a:lnTo>
                      <a:pt x="48684" y="54328"/>
                    </a:lnTo>
                    <a:lnTo>
                      <a:pt x="52917" y="50800"/>
                    </a:lnTo>
                    <a:lnTo>
                      <a:pt x="56445" y="47273"/>
                    </a:lnTo>
                    <a:lnTo>
                      <a:pt x="57856" y="45861"/>
                    </a:lnTo>
                    <a:lnTo>
                      <a:pt x="58561" y="43745"/>
                    </a:lnTo>
                    <a:lnTo>
                      <a:pt x="59973" y="39511"/>
                    </a:lnTo>
                    <a:lnTo>
                      <a:pt x="61384" y="35984"/>
                    </a:lnTo>
                    <a:lnTo>
                      <a:pt x="62795" y="32456"/>
                    </a:lnTo>
                    <a:lnTo>
                      <a:pt x="63500" y="30339"/>
                    </a:lnTo>
                    <a:lnTo>
                      <a:pt x="62795" y="28223"/>
                    </a:lnTo>
                    <a:lnTo>
                      <a:pt x="62089" y="26811"/>
                    </a:lnTo>
                    <a:lnTo>
                      <a:pt x="60678" y="25400"/>
                    </a:lnTo>
                    <a:lnTo>
                      <a:pt x="55739" y="23284"/>
                    </a:lnTo>
                    <a:lnTo>
                      <a:pt x="50800" y="21167"/>
                    </a:lnTo>
                    <a:lnTo>
                      <a:pt x="46567" y="19050"/>
                    </a:lnTo>
                    <a:lnTo>
                      <a:pt x="41628" y="15523"/>
                    </a:lnTo>
                    <a:lnTo>
                      <a:pt x="34573" y="8467"/>
                    </a:lnTo>
                    <a:lnTo>
                      <a:pt x="29634" y="5645"/>
                    </a:lnTo>
                    <a:lnTo>
                      <a:pt x="25400" y="2823"/>
                    </a:lnTo>
                    <a:lnTo>
                      <a:pt x="20461" y="706"/>
                    </a:lnTo>
                    <a:lnTo>
                      <a:pt x="15523" y="0"/>
                    </a:lnTo>
                    <a:close/>
                  </a:path>
                </a:pathLst>
              </a:custGeom>
              <a:solidFill>
                <a:srgbClr val="F3F0CC"/>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4" name="Google Shape;1004;p122"/>
              <p:cNvSpPr/>
              <p:nvPr/>
            </p:nvSpPr>
            <p:spPr>
              <a:xfrm>
                <a:off x="2566450" y="3042700"/>
                <a:ext cx="1587525" cy="2116675"/>
              </a:xfrm>
              <a:custGeom>
                <a:avLst/>
                <a:gdLst/>
                <a:ahLst/>
                <a:cxnLst/>
                <a:rect l="l" t="t" r="r" b="b"/>
                <a:pathLst>
                  <a:path w="63501" h="84667" fill="none" extrusionOk="0">
                    <a:moveTo>
                      <a:pt x="15523" y="0"/>
                    </a:moveTo>
                    <a:lnTo>
                      <a:pt x="15523" y="0"/>
                    </a:lnTo>
                    <a:lnTo>
                      <a:pt x="13406" y="0"/>
                    </a:lnTo>
                    <a:lnTo>
                      <a:pt x="13406" y="0"/>
                    </a:lnTo>
                    <a:lnTo>
                      <a:pt x="9173" y="1411"/>
                    </a:lnTo>
                    <a:lnTo>
                      <a:pt x="5645" y="3528"/>
                    </a:lnTo>
                    <a:lnTo>
                      <a:pt x="4234" y="5645"/>
                    </a:lnTo>
                    <a:lnTo>
                      <a:pt x="2823" y="8467"/>
                    </a:lnTo>
                    <a:lnTo>
                      <a:pt x="1411" y="14111"/>
                    </a:lnTo>
                    <a:lnTo>
                      <a:pt x="1411" y="18345"/>
                    </a:lnTo>
                    <a:lnTo>
                      <a:pt x="1411" y="18345"/>
                    </a:lnTo>
                    <a:lnTo>
                      <a:pt x="0" y="22578"/>
                    </a:lnTo>
                    <a:lnTo>
                      <a:pt x="0" y="27517"/>
                    </a:lnTo>
                    <a:lnTo>
                      <a:pt x="706" y="30339"/>
                    </a:lnTo>
                    <a:lnTo>
                      <a:pt x="1411" y="33161"/>
                    </a:lnTo>
                    <a:lnTo>
                      <a:pt x="2823" y="35984"/>
                    </a:lnTo>
                    <a:lnTo>
                      <a:pt x="4939" y="38100"/>
                    </a:lnTo>
                    <a:lnTo>
                      <a:pt x="4939" y="38100"/>
                    </a:lnTo>
                    <a:lnTo>
                      <a:pt x="9878" y="43039"/>
                    </a:lnTo>
                    <a:lnTo>
                      <a:pt x="12700" y="47273"/>
                    </a:lnTo>
                    <a:lnTo>
                      <a:pt x="14111" y="49389"/>
                    </a:lnTo>
                    <a:lnTo>
                      <a:pt x="14817" y="51506"/>
                    </a:lnTo>
                    <a:lnTo>
                      <a:pt x="15523" y="54328"/>
                    </a:lnTo>
                    <a:lnTo>
                      <a:pt x="15523" y="57856"/>
                    </a:lnTo>
                    <a:lnTo>
                      <a:pt x="15523" y="57856"/>
                    </a:lnTo>
                    <a:lnTo>
                      <a:pt x="14817" y="64911"/>
                    </a:lnTo>
                    <a:lnTo>
                      <a:pt x="15523" y="73378"/>
                    </a:lnTo>
                    <a:lnTo>
                      <a:pt x="15523" y="77611"/>
                    </a:lnTo>
                    <a:lnTo>
                      <a:pt x="16228" y="81139"/>
                    </a:lnTo>
                    <a:lnTo>
                      <a:pt x="17639" y="83256"/>
                    </a:lnTo>
                    <a:lnTo>
                      <a:pt x="19050" y="84667"/>
                    </a:lnTo>
                    <a:lnTo>
                      <a:pt x="19050" y="84667"/>
                    </a:lnTo>
                    <a:lnTo>
                      <a:pt x="20461" y="84667"/>
                    </a:lnTo>
                    <a:lnTo>
                      <a:pt x="20461" y="84667"/>
                    </a:lnTo>
                    <a:lnTo>
                      <a:pt x="21873" y="84667"/>
                    </a:lnTo>
                    <a:lnTo>
                      <a:pt x="22578" y="83256"/>
                    </a:lnTo>
                    <a:lnTo>
                      <a:pt x="24695" y="79728"/>
                    </a:lnTo>
                    <a:lnTo>
                      <a:pt x="27517" y="76200"/>
                    </a:lnTo>
                    <a:lnTo>
                      <a:pt x="28928" y="74084"/>
                    </a:lnTo>
                    <a:lnTo>
                      <a:pt x="31045" y="72673"/>
                    </a:lnTo>
                    <a:lnTo>
                      <a:pt x="31045" y="72673"/>
                    </a:lnTo>
                    <a:lnTo>
                      <a:pt x="35984" y="69145"/>
                    </a:lnTo>
                    <a:lnTo>
                      <a:pt x="39511" y="64911"/>
                    </a:lnTo>
                    <a:lnTo>
                      <a:pt x="45156" y="57150"/>
                    </a:lnTo>
                    <a:lnTo>
                      <a:pt x="45156" y="57150"/>
                    </a:lnTo>
                    <a:lnTo>
                      <a:pt x="48684" y="54328"/>
                    </a:lnTo>
                    <a:lnTo>
                      <a:pt x="52917" y="50800"/>
                    </a:lnTo>
                    <a:lnTo>
                      <a:pt x="56445" y="47273"/>
                    </a:lnTo>
                    <a:lnTo>
                      <a:pt x="57856" y="45861"/>
                    </a:lnTo>
                    <a:lnTo>
                      <a:pt x="58561" y="43745"/>
                    </a:lnTo>
                    <a:lnTo>
                      <a:pt x="58561" y="43745"/>
                    </a:lnTo>
                    <a:lnTo>
                      <a:pt x="59973" y="39511"/>
                    </a:lnTo>
                    <a:lnTo>
                      <a:pt x="61384" y="35984"/>
                    </a:lnTo>
                    <a:lnTo>
                      <a:pt x="62795" y="32456"/>
                    </a:lnTo>
                    <a:lnTo>
                      <a:pt x="63500" y="30339"/>
                    </a:lnTo>
                    <a:lnTo>
                      <a:pt x="62795" y="28223"/>
                    </a:lnTo>
                    <a:lnTo>
                      <a:pt x="62795" y="28223"/>
                    </a:lnTo>
                    <a:lnTo>
                      <a:pt x="62089" y="26811"/>
                    </a:lnTo>
                    <a:lnTo>
                      <a:pt x="60678" y="25400"/>
                    </a:lnTo>
                    <a:lnTo>
                      <a:pt x="55739" y="23284"/>
                    </a:lnTo>
                    <a:lnTo>
                      <a:pt x="50800" y="21167"/>
                    </a:lnTo>
                    <a:lnTo>
                      <a:pt x="46567" y="19050"/>
                    </a:lnTo>
                    <a:lnTo>
                      <a:pt x="46567" y="19050"/>
                    </a:lnTo>
                    <a:lnTo>
                      <a:pt x="41628" y="15523"/>
                    </a:lnTo>
                    <a:lnTo>
                      <a:pt x="34573" y="8467"/>
                    </a:lnTo>
                    <a:lnTo>
                      <a:pt x="29634" y="5645"/>
                    </a:lnTo>
                    <a:lnTo>
                      <a:pt x="25400" y="2823"/>
                    </a:lnTo>
                    <a:lnTo>
                      <a:pt x="20461" y="706"/>
                    </a:lnTo>
                    <a:lnTo>
                      <a:pt x="15523" y="0"/>
                    </a:lnTo>
                  </a:path>
                </a:pathLst>
              </a:custGeom>
              <a:no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05" name="Google Shape;1005;p122"/>
              <p:cNvSpPr/>
              <p:nvPr/>
            </p:nvSpPr>
            <p:spPr>
              <a:xfrm rot="260152">
                <a:off x="1445119" y="630236"/>
                <a:ext cx="1957850" cy="2487005"/>
              </a:xfrm>
              <a:custGeom>
                <a:avLst/>
                <a:gdLst/>
                <a:ahLst/>
                <a:cxnLst/>
                <a:rect l="l" t="t" r="r" b="b"/>
                <a:pathLst>
                  <a:path w="78317" h="99484" extrusionOk="0">
                    <a:moveTo>
                      <a:pt x="62089" y="0"/>
                    </a:moveTo>
                    <a:lnTo>
                      <a:pt x="60678" y="1411"/>
                    </a:lnTo>
                    <a:lnTo>
                      <a:pt x="59267" y="4233"/>
                    </a:lnTo>
                    <a:lnTo>
                      <a:pt x="57856" y="6350"/>
                    </a:lnTo>
                    <a:lnTo>
                      <a:pt x="56445" y="7761"/>
                    </a:lnTo>
                    <a:lnTo>
                      <a:pt x="52211" y="9172"/>
                    </a:lnTo>
                    <a:lnTo>
                      <a:pt x="47978" y="9878"/>
                    </a:lnTo>
                    <a:lnTo>
                      <a:pt x="45861" y="10583"/>
                    </a:lnTo>
                    <a:lnTo>
                      <a:pt x="43745" y="11289"/>
                    </a:lnTo>
                    <a:lnTo>
                      <a:pt x="43039" y="11289"/>
                    </a:lnTo>
                    <a:lnTo>
                      <a:pt x="41628" y="10583"/>
                    </a:lnTo>
                    <a:lnTo>
                      <a:pt x="40922" y="9172"/>
                    </a:lnTo>
                    <a:lnTo>
                      <a:pt x="40217" y="7761"/>
                    </a:lnTo>
                    <a:lnTo>
                      <a:pt x="38100" y="7056"/>
                    </a:lnTo>
                    <a:lnTo>
                      <a:pt x="35983" y="7056"/>
                    </a:lnTo>
                    <a:lnTo>
                      <a:pt x="33161" y="9172"/>
                    </a:lnTo>
                    <a:lnTo>
                      <a:pt x="31045" y="11289"/>
                    </a:lnTo>
                    <a:lnTo>
                      <a:pt x="28928" y="13406"/>
                    </a:lnTo>
                    <a:lnTo>
                      <a:pt x="26106" y="16228"/>
                    </a:lnTo>
                    <a:lnTo>
                      <a:pt x="22578" y="19050"/>
                    </a:lnTo>
                    <a:lnTo>
                      <a:pt x="19050" y="21872"/>
                    </a:lnTo>
                    <a:lnTo>
                      <a:pt x="16228" y="23989"/>
                    </a:lnTo>
                    <a:lnTo>
                      <a:pt x="14111" y="24694"/>
                    </a:lnTo>
                    <a:lnTo>
                      <a:pt x="11289" y="25400"/>
                    </a:lnTo>
                    <a:lnTo>
                      <a:pt x="4939" y="35278"/>
                    </a:lnTo>
                    <a:lnTo>
                      <a:pt x="0" y="46567"/>
                    </a:lnTo>
                    <a:lnTo>
                      <a:pt x="706" y="46567"/>
                    </a:lnTo>
                    <a:lnTo>
                      <a:pt x="2117" y="43744"/>
                    </a:lnTo>
                    <a:lnTo>
                      <a:pt x="3528" y="40922"/>
                    </a:lnTo>
                    <a:lnTo>
                      <a:pt x="5645" y="38806"/>
                    </a:lnTo>
                    <a:lnTo>
                      <a:pt x="6350" y="38100"/>
                    </a:lnTo>
                    <a:lnTo>
                      <a:pt x="7056" y="37394"/>
                    </a:lnTo>
                    <a:lnTo>
                      <a:pt x="8467" y="38100"/>
                    </a:lnTo>
                    <a:lnTo>
                      <a:pt x="9172" y="38806"/>
                    </a:lnTo>
                    <a:lnTo>
                      <a:pt x="9878" y="40217"/>
                    </a:lnTo>
                    <a:lnTo>
                      <a:pt x="10583" y="45156"/>
                    </a:lnTo>
                    <a:lnTo>
                      <a:pt x="9878" y="50094"/>
                    </a:lnTo>
                    <a:lnTo>
                      <a:pt x="9172" y="55033"/>
                    </a:lnTo>
                    <a:lnTo>
                      <a:pt x="8467" y="59972"/>
                    </a:lnTo>
                    <a:lnTo>
                      <a:pt x="7761" y="65617"/>
                    </a:lnTo>
                    <a:lnTo>
                      <a:pt x="8467" y="72672"/>
                    </a:lnTo>
                    <a:lnTo>
                      <a:pt x="9172" y="75494"/>
                    </a:lnTo>
                    <a:lnTo>
                      <a:pt x="9878" y="79728"/>
                    </a:lnTo>
                    <a:lnTo>
                      <a:pt x="13406" y="86078"/>
                    </a:lnTo>
                    <a:lnTo>
                      <a:pt x="17639" y="92428"/>
                    </a:lnTo>
                    <a:lnTo>
                      <a:pt x="22578" y="97367"/>
                    </a:lnTo>
                    <a:lnTo>
                      <a:pt x="24695" y="98778"/>
                    </a:lnTo>
                    <a:lnTo>
                      <a:pt x="26811" y="99483"/>
                    </a:lnTo>
                    <a:lnTo>
                      <a:pt x="28222" y="98778"/>
                    </a:lnTo>
                    <a:lnTo>
                      <a:pt x="28222" y="98072"/>
                    </a:lnTo>
                    <a:lnTo>
                      <a:pt x="28222" y="95250"/>
                    </a:lnTo>
                    <a:lnTo>
                      <a:pt x="26811" y="88900"/>
                    </a:lnTo>
                    <a:lnTo>
                      <a:pt x="26811" y="85372"/>
                    </a:lnTo>
                    <a:lnTo>
                      <a:pt x="26811" y="81844"/>
                    </a:lnTo>
                    <a:lnTo>
                      <a:pt x="28222" y="79022"/>
                    </a:lnTo>
                    <a:lnTo>
                      <a:pt x="28928" y="78317"/>
                    </a:lnTo>
                    <a:lnTo>
                      <a:pt x="30339" y="77611"/>
                    </a:lnTo>
                    <a:lnTo>
                      <a:pt x="36689" y="76906"/>
                    </a:lnTo>
                    <a:lnTo>
                      <a:pt x="41628" y="75494"/>
                    </a:lnTo>
                    <a:lnTo>
                      <a:pt x="43745" y="74083"/>
                    </a:lnTo>
                    <a:lnTo>
                      <a:pt x="45861" y="72672"/>
                    </a:lnTo>
                    <a:lnTo>
                      <a:pt x="47978" y="70556"/>
                    </a:lnTo>
                    <a:lnTo>
                      <a:pt x="50095" y="67733"/>
                    </a:lnTo>
                    <a:lnTo>
                      <a:pt x="54328" y="61383"/>
                    </a:lnTo>
                    <a:lnTo>
                      <a:pt x="58561" y="55033"/>
                    </a:lnTo>
                    <a:lnTo>
                      <a:pt x="62795" y="50800"/>
                    </a:lnTo>
                    <a:lnTo>
                      <a:pt x="66322" y="47272"/>
                    </a:lnTo>
                    <a:lnTo>
                      <a:pt x="70556" y="44450"/>
                    </a:lnTo>
                    <a:lnTo>
                      <a:pt x="74789" y="40217"/>
                    </a:lnTo>
                    <a:lnTo>
                      <a:pt x="76200" y="38100"/>
                    </a:lnTo>
                    <a:lnTo>
                      <a:pt x="77611" y="35983"/>
                    </a:lnTo>
                    <a:lnTo>
                      <a:pt x="78317" y="33867"/>
                    </a:lnTo>
                    <a:lnTo>
                      <a:pt x="78317" y="31044"/>
                    </a:lnTo>
                    <a:lnTo>
                      <a:pt x="76906" y="27517"/>
                    </a:lnTo>
                    <a:lnTo>
                      <a:pt x="74083" y="23989"/>
                    </a:lnTo>
                    <a:lnTo>
                      <a:pt x="71261" y="21167"/>
                    </a:lnTo>
                    <a:lnTo>
                      <a:pt x="68439" y="20461"/>
                    </a:lnTo>
                    <a:lnTo>
                      <a:pt x="66322" y="20461"/>
                    </a:lnTo>
                    <a:lnTo>
                      <a:pt x="63500" y="21872"/>
                    </a:lnTo>
                    <a:lnTo>
                      <a:pt x="58561" y="26106"/>
                    </a:lnTo>
                    <a:lnTo>
                      <a:pt x="52917" y="29633"/>
                    </a:lnTo>
                    <a:lnTo>
                      <a:pt x="50800" y="31044"/>
                    </a:lnTo>
                    <a:lnTo>
                      <a:pt x="46567" y="31044"/>
                    </a:lnTo>
                    <a:lnTo>
                      <a:pt x="45156" y="29633"/>
                    </a:lnTo>
                    <a:lnTo>
                      <a:pt x="43745" y="27517"/>
                    </a:lnTo>
                    <a:lnTo>
                      <a:pt x="43745" y="26106"/>
                    </a:lnTo>
                    <a:lnTo>
                      <a:pt x="43745" y="23989"/>
                    </a:lnTo>
                    <a:lnTo>
                      <a:pt x="43745" y="21872"/>
                    </a:lnTo>
                    <a:lnTo>
                      <a:pt x="45156" y="20461"/>
                    </a:lnTo>
                    <a:lnTo>
                      <a:pt x="46567" y="19050"/>
                    </a:lnTo>
                    <a:lnTo>
                      <a:pt x="48683" y="17639"/>
                    </a:lnTo>
                    <a:lnTo>
                      <a:pt x="55033" y="13406"/>
                    </a:lnTo>
                    <a:lnTo>
                      <a:pt x="58561" y="10583"/>
                    </a:lnTo>
                    <a:lnTo>
                      <a:pt x="62089" y="7761"/>
                    </a:lnTo>
                    <a:lnTo>
                      <a:pt x="64206" y="6350"/>
                    </a:lnTo>
                    <a:lnTo>
                      <a:pt x="66322" y="5644"/>
                    </a:lnTo>
                    <a:lnTo>
                      <a:pt x="67028" y="6350"/>
                    </a:lnTo>
                    <a:lnTo>
                      <a:pt x="68439" y="7056"/>
                    </a:lnTo>
                    <a:lnTo>
                      <a:pt x="68439" y="8467"/>
                    </a:lnTo>
                    <a:lnTo>
                      <a:pt x="68439" y="11289"/>
                    </a:lnTo>
                    <a:lnTo>
                      <a:pt x="68439" y="14817"/>
                    </a:lnTo>
                    <a:lnTo>
                      <a:pt x="68439" y="15522"/>
                    </a:lnTo>
                    <a:lnTo>
                      <a:pt x="69145" y="16933"/>
                    </a:lnTo>
                    <a:lnTo>
                      <a:pt x="69850" y="16933"/>
                    </a:lnTo>
                    <a:lnTo>
                      <a:pt x="72672" y="16228"/>
                    </a:lnTo>
                    <a:lnTo>
                      <a:pt x="75495" y="14111"/>
                    </a:lnTo>
                    <a:lnTo>
                      <a:pt x="76906" y="11289"/>
                    </a:lnTo>
                    <a:lnTo>
                      <a:pt x="76906" y="9878"/>
                    </a:lnTo>
                    <a:lnTo>
                      <a:pt x="76200" y="7761"/>
                    </a:lnTo>
                    <a:lnTo>
                      <a:pt x="74083" y="4939"/>
                    </a:lnTo>
                    <a:lnTo>
                      <a:pt x="69850" y="2822"/>
                    </a:lnTo>
                    <a:lnTo>
                      <a:pt x="66322" y="706"/>
                    </a:lnTo>
                    <a:lnTo>
                      <a:pt x="63500" y="0"/>
                    </a:lnTo>
                    <a:close/>
                  </a:path>
                </a:pathLst>
              </a:custGeom>
              <a:solidFill>
                <a:srgbClr val="F3F0CC"/>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grpSp>
      </p:grpSp>
      <p:pic>
        <p:nvPicPr>
          <p:cNvPr id="1006" name="Google Shape;1006;p122"/>
          <p:cNvPicPr preferRelativeResize="0"/>
          <p:nvPr/>
        </p:nvPicPr>
        <p:blipFill>
          <a:blip r:embed="rId3">
            <a:alphaModFix/>
          </a:blip>
          <a:stretch>
            <a:fillRect/>
          </a:stretch>
        </p:blipFill>
        <p:spPr>
          <a:xfrm rot="36623">
            <a:off x="5941097" y="6214184"/>
            <a:ext cx="1399307" cy="1586302"/>
          </a:xfrm>
          <a:prstGeom prst="rect">
            <a:avLst/>
          </a:prstGeom>
          <a:noFill/>
          <a:ln>
            <a:noFill/>
          </a:ln>
        </p:spPr>
      </p:pic>
      <p:pic>
        <p:nvPicPr>
          <p:cNvPr id="1007" name="Google Shape;1007;p122"/>
          <p:cNvPicPr preferRelativeResize="0"/>
          <p:nvPr/>
        </p:nvPicPr>
        <p:blipFill>
          <a:blip r:embed="rId4">
            <a:alphaModFix/>
          </a:blip>
          <a:stretch>
            <a:fillRect/>
          </a:stretch>
        </p:blipFill>
        <p:spPr>
          <a:xfrm rot="-5140668">
            <a:off x="6824658" y="7103409"/>
            <a:ext cx="283748" cy="270994"/>
          </a:xfrm>
          <a:prstGeom prst="rect">
            <a:avLst/>
          </a:prstGeom>
          <a:noFill/>
          <a:ln>
            <a:noFill/>
          </a:ln>
        </p:spPr>
      </p:pic>
      <p:pic>
        <p:nvPicPr>
          <p:cNvPr id="1008" name="Google Shape;1008;p122"/>
          <p:cNvPicPr preferRelativeResize="0"/>
          <p:nvPr/>
        </p:nvPicPr>
        <p:blipFill>
          <a:blip r:embed="rId4">
            <a:alphaModFix/>
          </a:blip>
          <a:stretch>
            <a:fillRect/>
          </a:stretch>
        </p:blipFill>
        <p:spPr>
          <a:xfrm rot="5140668" flipH="1">
            <a:off x="6140570" y="7103409"/>
            <a:ext cx="283748" cy="270994"/>
          </a:xfrm>
          <a:prstGeom prst="rect">
            <a:avLst/>
          </a:prstGeom>
          <a:noFill/>
          <a:ln>
            <a:noFill/>
          </a:ln>
        </p:spPr>
      </p:pic>
      <p:sp>
        <p:nvSpPr>
          <p:cNvPr id="1009" name="Google Shape;1009;p122"/>
          <p:cNvSpPr/>
          <p:nvPr/>
        </p:nvSpPr>
        <p:spPr>
          <a:xfrm>
            <a:off x="7659093" y="5805549"/>
            <a:ext cx="2199566" cy="1282003"/>
          </a:xfrm>
          <a:custGeom>
            <a:avLst/>
            <a:gdLst/>
            <a:ahLst/>
            <a:cxnLst/>
            <a:rect l="l" t="t" r="r" b="b"/>
            <a:pathLst>
              <a:path w="285195" h="166224" extrusionOk="0">
                <a:moveTo>
                  <a:pt x="113966" y="0"/>
                </a:moveTo>
                <a:lnTo>
                  <a:pt x="100068" y="556"/>
                </a:lnTo>
                <a:lnTo>
                  <a:pt x="87282" y="1668"/>
                </a:lnTo>
                <a:lnTo>
                  <a:pt x="75051" y="3336"/>
                </a:lnTo>
                <a:lnTo>
                  <a:pt x="63376" y="6115"/>
                </a:lnTo>
                <a:lnTo>
                  <a:pt x="52258" y="9451"/>
                </a:lnTo>
                <a:lnTo>
                  <a:pt x="41695" y="13342"/>
                </a:lnTo>
                <a:lnTo>
                  <a:pt x="32800" y="18346"/>
                </a:lnTo>
                <a:lnTo>
                  <a:pt x="24461" y="23349"/>
                </a:lnTo>
                <a:lnTo>
                  <a:pt x="17234" y="29464"/>
                </a:lnTo>
                <a:lnTo>
                  <a:pt x="11119" y="35580"/>
                </a:lnTo>
                <a:lnTo>
                  <a:pt x="8339" y="38915"/>
                </a:lnTo>
                <a:lnTo>
                  <a:pt x="6115" y="42807"/>
                </a:lnTo>
                <a:lnTo>
                  <a:pt x="4447" y="46142"/>
                </a:lnTo>
                <a:lnTo>
                  <a:pt x="2780" y="50034"/>
                </a:lnTo>
                <a:lnTo>
                  <a:pt x="1668" y="53926"/>
                </a:lnTo>
                <a:lnTo>
                  <a:pt x="556" y="58373"/>
                </a:lnTo>
                <a:lnTo>
                  <a:pt x="0" y="62265"/>
                </a:lnTo>
                <a:lnTo>
                  <a:pt x="0" y="66712"/>
                </a:lnTo>
                <a:lnTo>
                  <a:pt x="0" y="71159"/>
                </a:lnTo>
                <a:lnTo>
                  <a:pt x="556" y="75607"/>
                </a:lnTo>
                <a:lnTo>
                  <a:pt x="1668" y="79498"/>
                </a:lnTo>
                <a:lnTo>
                  <a:pt x="3336" y="83946"/>
                </a:lnTo>
                <a:lnTo>
                  <a:pt x="5003" y="88393"/>
                </a:lnTo>
                <a:lnTo>
                  <a:pt x="7227" y="92285"/>
                </a:lnTo>
                <a:lnTo>
                  <a:pt x="12231" y="100624"/>
                </a:lnTo>
                <a:lnTo>
                  <a:pt x="18902" y="108963"/>
                </a:lnTo>
                <a:lnTo>
                  <a:pt x="26685" y="116746"/>
                </a:lnTo>
                <a:lnTo>
                  <a:pt x="35580" y="123973"/>
                </a:lnTo>
                <a:lnTo>
                  <a:pt x="36692" y="125641"/>
                </a:lnTo>
                <a:lnTo>
                  <a:pt x="36692" y="127309"/>
                </a:lnTo>
                <a:lnTo>
                  <a:pt x="36136" y="128976"/>
                </a:lnTo>
                <a:lnTo>
                  <a:pt x="35580" y="131200"/>
                </a:lnTo>
                <a:lnTo>
                  <a:pt x="31688" y="136204"/>
                </a:lnTo>
                <a:lnTo>
                  <a:pt x="27241" y="141763"/>
                </a:lnTo>
                <a:lnTo>
                  <a:pt x="17790" y="150658"/>
                </a:lnTo>
                <a:lnTo>
                  <a:pt x="13342" y="154549"/>
                </a:lnTo>
                <a:lnTo>
                  <a:pt x="23905" y="153993"/>
                </a:lnTo>
                <a:lnTo>
                  <a:pt x="48366" y="152882"/>
                </a:lnTo>
                <a:lnTo>
                  <a:pt x="62265" y="152326"/>
                </a:lnTo>
                <a:lnTo>
                  <a:pt x="75051" y="151770"/>
                </a:lnTo>
                <a:lnTo>
                  <a:pt x="85614" y="152326"/>
                </a:lnTo>
                <a:lnTo>
                  <a:pt x="89505" y="152326"/>
                </a:lnTo>
                <a:lnTo>
                  <a:pt x="91729" y="153438"/>
                </a:lnTo>
                <a:lnTo>
                  <a:pt x="100624" y="156217"/>
                </a:lnTo>
                <a:lnTo>
                  <a:pt x="110075" y="158441"/>
                </a:lnTo>
                <a:lnTo>
                  <a:pt x="118970" y="160665"/>
                </a:lnTo>
                <a:lnTo>
                  <a:pt x="128977" y="162332"/>
                </a:lnTo>
                <a:lnTo>
                  <a:pt x="143431" y="164556"/>
                </a:lnTo>
                <a:lnTo>
                  <a:pt x="157885" y="165668"/>
                </a:lnTo>
                <a:lnTo>
                  <a:pt x="171784" y="166224"/>
                </a:lnTo>
                <a:lnTo>
                  <a:pt x="185126" y="166224"/>
                </a:lnTo>
                <a:lnTo>
                  <a:pt x="197912" y="165112"/>
                </a:lnTo>
                <a:lnTo>
                  <a:pt x="210699" y="162888"/>
                </a:lnTo>
                <a:lnTo>
                  <a:pt x="222374" y="160109"/>
                </a:lnTo>
                <a:lnTo>
                  <a:pt x="233492" y="156773"/>
                </a:lnTo>
                <a:lnTo>
                  <a:pt x="243499" y="152882"/>
                </a:lnTo>
                <a:lnTo>
                  <a:pt x="252950" y="148434"/>
                </a:lnTo>
                <a:lnTo>
                  <a:pt x="260733" y="142875"/>
                </a:lnTo>
                <a:lnTo>
                  <a:pt x="267960" y="137315"/>
                </a:lnTo>
                <a:lnTo>
                  <a:pt x="274075" y="130644"/>
                </a:lnTo>
                <a:lnTo>
                  <a:pt x="276855" y="127309"/>
                </a:lnTo>
                <a:lnTo>
                  <a:pt x="279079" y="123973"/>
                </a:lnTo>
                <a:lnTo>
                  <a:pt x="280747" y="120082"/>
                </a:lnTo>
                <a:lnTo>
                  <a:pt x="282414" y="116190"/>
                </a:lnTo>
                <a:lnTo>
                  <a:pt x="284082" y="112298"/>
                </a:lnTo>
                <a:lnTo>
                  <a:pt x="284638" y="108407"/>
                </a:lnTo>
                <a:lnTo>
                  <a:pt x="285194" y="103959"/>
                </a:lnTo>
                <a:lnTo>
                  <a:pt x="285194" y="100068"/>
                </a:lnTo>
                <a:lnTo>
                  <a:pt x="285194" y="95620"/>
                </a:lnTo>
                <a:lnTo>
                  <a:pt x="284638" y="91729"/>
                </a:lnTo>
                <a:lnTo>
                  <a:pt x="283526" y="87837"/>
                </a:lnTo>
                <a:lnTo>
                  <a:pt x="282414" y="83390"/>
                </a:lnTo>
                <a:lnTo>
                  <a:pt x="279079" y="75607"/>
                </a:lnTo>
                <a:lnTo>
                  <a:pt x="274075" y="67268"/>
                </a:lnTo>
                <a:lnTo>
                  <a:pt x="268516" y="59485"/>
                </a:lnTo>
                <a:lnTo>
                  <a:pt x="261289" y="52258"/>
                </a:lnTo>
                <a:lnTo>
                  <a:pt x="252950" y="45031"/>
                </a:lnTo>
                <a:lnTo>
                  <a:pt x="244055" y="37803"/>
                </a:lnTo>
                <a:lnTo>
                  <a:pt x="233492" y="31688"/>
                </a:lnTo>
                <a:lnTo>
                  <a:pt x="222929" y="25573"/>
                </a:lnTo>
                <a:lnTo>
                  <a:pt x="210699" y="20014"/>
                </a:lnTo>
                <a:lnTo>
                  <a:pt x="198468" y="15010"/>
                </a:lnTo>
                <a:lnTo>
                  <a:pt x="185126" y="10563"/>
                </a:lnTo>
                <a:lnTo>
                  <a:pt x="171228" y="6671"/>
                </a:lnTo>
                <a:lnTo>
                  <a:pt x="156773" y="3892"/>
                </a:lnTo>
                <a:lnTo>
                  <a:pt x="142319" y="1668"/>
                </a:lnTo>
                <a:lnTo>
                  <a:pt x="127865" y="556"/>
                </a:lnTo>
                <a:lnTo>
                  <a:pt x="113966" y="0"/>
                </a:lnTo>
                <a:close/>
              </a:path>
            </a:pathLst>
          </a:custGeom>
          <a:solidFill>
            <a:srgbClr val="FFC562"/>
          </a:solidFill>
          <a:ln>
            <a:noFill/>
          </a:ln>
        </p:spPr>
        <p:txBody>
          <a:bodyPr spcFirstLastPara="1" wrap="square" lIns="130025" tIns="130025" rIns="130025" bIns="130025" anchor="ctr" anchorCtr="0">
            <a:noAutofit/>
          </a:bodyPr>
          <a:lstStyle/>
          <a:p>
            <a:pPr marL="0" lvl="0" indent="0" algn="l" rtl="0">
              <a:spcBef>
                <a:spcPts val="0"/>
              </a:spcBef>
              <a:spcAft>
                <a:spcPts val="0"/>
              </a:spcAft>
              <a:buNone/>
            </a:pPr>
            <a:endParaRPr/>
          </a:p>
        </p:txBody>
      </p:sp>
      <p:sp>
        <p:nvSpPr>
          <p:cNvPr id="1010" name="Google Shape;1010;p122"/>
          <p:cNvSpPr txBox="1"/>
          <p:nvPr/>
        </p:nvSpPr>
        <p:spPr>
          <a:xfrm rot="633159">
            <a:off x="7786024" y="6201492"/>
            <a:ext cx="1954252" cy="490079"/>
          </a:xfrm>
          <a:prstGeom prst="rect">
            <a:avLst/>
          </a:prstGeom>
          <a:noFill/>
          <a:ln>
            <a:noFill/>
          </a:ln>
        </p:spPr>
        <p:txBody>
          <a:bodyPr spcFirstLastPara="1" wrap="square" lIns="30125" tIns="30125" rIns="30125" bIns="30125" anchor="ctr" anchorCtr="0">
            <a:noAutofit/>
          </a:bodyPr>
          <a:lstStyle/>
          <a:p>
            <a:pPr marL="0" lvl="0" indent="0" algn="ctr" rtl="0">
              <a:spcBef>
                <a:spcPts val="0"/>
              </a:spcBef>
              <a:spcAft>
                <a:spcPts val="0"/>
              </a:spcAft>
              <a:buClr>
                <a:schemeClr val="dk1"/>
              </a:buClr>
              <a:buSzPts val="1600"/>
              <a:buFont typeface="Arial"/>
              <a:buNone/>
            </a:pPr>
            <a:r>
              <a:rPr lang="en-US" sz="2600" b="1">
                <a:solidFill>
                  <a:srgbClr val="FFFFFF"/>
                </a:solidFill>
                <a:latin typeface="Mukta"/>
                <a:ea typeface="Mukta"/>
                <a:cs typeface="Mukta"/>
                <a:sym typeface="Mukta"/>
              </a:rPr>
              <a:t>Hello World!</a:t>
            </a:r>
            <a:endParaRPr sz="2600" b="1">
              <a:solidFill>
                <a:srgbClr val="FFFFFF"/>
              </a:solidFill>
              <a:latin typeface="Mukta"/>
              <a:ea typeface="Mukta"/>
              <a:cs typeface="Mukta"/>
              <a:sym typeface="Mukta"/>
            </a:endParaRPr>
          </a:p>
        </p:txBody>
      </p:sp>
      <p:sp>
        <p:nvSpPr>
          <p:cNvPr id="1011" name="Google Shape;1011;p122"/>
          <p:cNvSpPr txBox="1"/>
          <p:nvPr/>
        </p:nvSpPr>
        <p:spPr>
          <a:xfrm>
            <a:off x="1503674" y="931950"/>
            <a:ext cx="7804200" cy="1128900"/>
          </a:xfrm>
          <a:prstGeom prst="rect">
            <a:avLst/>
          </a:prstGeom>
          <a:noFill/>
          <a:ln>
            <a:noFill/>
          </a:ln>
        </p:spPr>
        <p:txBody>
          <a:bodyPr spcFirstLastPara="1" wrap="square" lIns="30125" tIns="30125" rIns="30125" bIns="30125" anchor="b" anchorCtr="0">
            <a:noAutofit/>
          </a:bodyPr>
          <a:lstStyle/>
          <a:p>
            <a:pPr marL="0" marR="0" lvl="0" indent="0" algn="l" rtl="0">
              <a:lnSpc>
                <a:spcPct val="100000"/>
              </a:lnSpc>
              <a:spcBef>
                <a:spcPts val="0"/>
              </a:spcBef>
              <a:spcAft>
                <a:spcPts val="0"/>
              </a:spcAft>
              <a:buClr>
                <a:srgbClr val="1BBADD"/>
              </a:buClr>
              <a:buSzPts val="6000"/>
              <a:buFont typeface="Karla"/>
              <a:buNone/>
            </a:pPr>
            <a:r>
              <a:rPr lang="en-US" sz="5400" b="1">
                <a:solidFill>
                  <a:srgbClr val="5876A3"/>
                </a:solidFill>
                <a:latin typeface="Avenir"/>
                <a:ea typeface="Avenir"/>
                <a:cs typeface="Avenir"/>
                <a:sym typeface="Avenir"/>
              </a:rPr>
              <a:t>Webathon THEME</a:t>
            </a:r>
            <a:endParaRPr sz="5400" b="1">
              <a:solidFill>
                <a:srgbClr val="5876A3"/>
              </a:solidFill>
              <a:latin typeface="Avenir"/>
              <a:ea typeface="Avenir"/>
              <a:cs typeface="Avenir"/>
              <a:sym typeface="Aveni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23"/>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About Webathon</a:t>
            </a:r>
            <a:endParaRPr>
              <a:solidFill>
                <a:schemeClr val="dk1"/>
              </a:solidFill>
            </a:endParaRPr>
          </a:p>
        </p:txBody>
      </p:sp>
      <p:sp>
        <p:nvSpPr>
          <p:cNvPr id="1017" name="Google Shape;1017;p123"/>
          <p:cNvSpPr txBox="1"/>
          <p:nvPr/>
        </p:nvSpPr>
        <p:spPr>
          <a:xfrm>
            <a:off x="1505280" y="990011"/>
            <a:ext cx="9355200" cy="1078200"/>
          </a:xfrm>
          <a:prstGeom prst="rect">
            <a:avLst/>
          </a:prstGeom>
          <a:noFill/>
          <a:ln>
            <a:noFill/>
          </a:ln>
        </p:spPr>
        <p:txBody>
          <a:bodyPr spcFirstLastPara="1" wrap="square" lIns="30125" tIns="30125" rIns="30125" bIns="30125" anchor="b" anchorCtr="0">
            <a:noAutofit/>
          </a:bodyPr>
          <a:lstStyle/>
          <a:p>
            <a:pPr marL="0" lvl="0" indent="0" algn="l" rtl="0">
              <a:spcBef>
                <a:spcPts val="0"/>
              </a:spcBef>
              <a:spcAft>
                <a:spcPts val="0"/>
              </a:spcAft>
              <a:buClr>
                <a:schemeClr val="dk1"/>
              </a:buClr>
              <a:buSzPts val="1600"/>
              <a:buFont typeface="Arial"/>
              <a:buNone/>
            </a:pPr>
            <a:r>
              <a:rPr lang="en-US" sz="5400" b="1">
                <a:solidFill>
                  <a:srgbClr val="5876A3"/>
                </a:solidFill>
                <a:latin typeface="Avenir"/>
                <a:ea typeface="Avenir"/>
                <a:cs typeface="Avenir"/>
                <a:sym typeface="Avenir"/>
              </a:rPr>
              <a:t>Judging Criteria</a:t>
            </a:r>
            <a:endParaRPr sz="5400" b="1">
              <a:solidFill>
                <a:srgbClr val="5876A3"/>
              </a:solidFill>
              <a:latin typeface="Avenir"/>
              <a:ea typeface="Avenir"/>
              <a:cs typeface="Avenir"/>
              <a:sym typeface="Avenir"/>
            </a:endParaRPr>
          </a:p>
        </p:txBody>
      </p:sp>
      <p:sp>
        <p:nvSpPr>
          <p:cNvPr id="1018" name="Google Shape;1018;p123"/>
          <p:cNvSpPr txBox="1"/>
          <p:nvPr/>
        </p:nvSpPr>
        <p:spPr>
          <a:xfrm>
            <a:off x="1505280" y="1666775"/>
            <a:ext cx="10539000" cy="7096800"/>
          </a:xfrm>
          <a:prstGeom prst="rect">
            <a:avLst/>
          </a:prstGeom>
          <a:noFill/>
          <a:ln>
            <a:noFill/>
          </a:ln>
        </p:spPr>
        <p:txBody>
          <a:bodyPr spcFirstLastPara="1" wrap="square" lIns="0" tIns="30125" rIns="0" bIns="30125" anchor="t" anchorCtr="0">
            <a:noAutofit/>
          </a:bodyPr>
          <a:lstStyle/>
          <a:p>
            <a:pPr marL="0" lvl="0" indent="0" algn="l" rtl="0">
              <a:lnSpc>
                <a:spcPct val="125000"/>
              </a:lnSpc>
              <a:spcBef>
                <a:spcPts val="0"/>
              </a:spcBef>
              <a:spcAft>
                <a:spcPts val="0"/>
              </a:spcAft>
              <a:buClr>
                <a:schemeClr val="dk1"/>
              </a:buClr>
              <a:buSzPts val="1600"/>
              <a:buFont typeface="Arial"/>
              <a:buNone/>
            </a:pPr>
            <a:endParaRPr sz="36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17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Implementation of HTML, CSS and JavaScript concepts: </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10 Points</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Creativity:</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5 Points</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Usefulness:</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r>
              <a:rPr lang="en-US" sz="3100" b="1">
                <a:solidFill>
                  <a:srgbClr val="5876A3"/>
                </a:solidFill>
                <a:latin typeface="Avenir"/>
                <a:ea typeface="Avenir"/>
                <a:cs typeface="Avenir"/>
                <a:sym typeface="Avenir"/>
              </a:rPr>
              <a:t>5 Points</a:t>
            </a: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a:p>
            <a:pPr marL="0" lvl="0" indent="0" algn="l" rtl="0">
              <a:lnSpc>
                <a:spcPct val="125000"/>
              </a:lnSpc>
              <a:spcBef>
                <a:spcPts val="0"/>
              </a:spcBef>
              <a:spcAft>
                <a:spcPts val="0"/>
              </a:spcAft>
              <a:buClr>
                <a:schemeClr val="dk1"/>
              </a:buClr>
              <a:buSzPts val="1600"/>
              <a:buFont typeface="Arial"/>
              <a:buNone/>
            </a:pPr>
            <a:endParaRPr sz="3100" b="1">
              <a:solidFill>
                <a:srgbClr val="5876A3"/>
              </a:solidFill>
              <a:latin typeface="Avenir"/>
              <a:ea typeface="Avenir"/>
              <a:cs typeface="Avenir"/>
              <a:sym typeface="Aveni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24"/>
          <p:cNvSpPr txBox="1">
            <a:spLocks noGrp="1"/>
          </p:cNvSpPr>
          <p:nvPr>
            <p:ph type="title"/>
          </p:nvPr>
        </p:nvSpPr>
        <p:spPr>
          <a:xfrm>
            <a:off x="1217350" y="176800"/>
            <a:ext cx="115740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About Webathon</a:t>
            </a:r>
            <a:endParaRPr>
              <a:solidFill>
                <a:schemeClr val="dk1"/>
              </a:solidFill>
            </a:endParaRPr>
          </a:p>
        </p:txBody>
      </p:sp>
      <p:sp>
        <p:nvSpPr>
          <p:cNvPr id="1024" name="Google Shape;1024;p124"/>
          <p:cNvSpPr txBox="1"/>
          <p:nvPr/>
        </p:nvSpPr>
        <p:spPr>
          <a:xfrm>
            <a:off x="1505280" y="990011"/>
            <a:ext cx="9355200" cy="1078200"/>
          </a:xfrm>
          <a:prstGeom prst="rect">
            <a:avLst/>
          </a:prstGeom>
          <a:noFill/>
          <a:ln>
            <a:noFill/>
          </a:ln>
        </p:spPr>
        <p:txBody>
          <a:bodyPr spcFirstLastPara="1" wrap="square" lIns="30125" tIns="30125" rIns="30125" bIns="30125" anchor="b" anchorCtr="0">
            <a:noAutofit/>
          </a:bodyPr>
          <a:lstStyle/>
          <a:p>
            <a:pPr marL="0" lvl="0" indent="0" algn="l" rtl="0">
              <a:spcBef>
                <a:spcPts val="0"/>
              </a:spcBef>
              <a:spcAft>
                <a:spcPts val="0"/>
              </a:spcAft>
              <a:buClr>
                <a:schemeClr val="dk1"/>
              </a:buClr>
              <a:buSzPts val="1600"/>
              <a:buFont typeface="Arial"/>
              <a:buNone/>
            </a:pPr>
            <a:r>
              <a:rPr lang="en-US" sz="5400" b="1">
                <a:solidFill>
                  <a:srgbClr val="5876A3"/>
                </a:solidFill>
                <a:latin typeface="Avenir"/>
                <a:ea typeface="Avenir"/>
                <a:cs typeface="Avenir"/>
                <a:sym typeface="Avenir"/>
              </a:rPr>
              <a:t>Development Tips</a:t>
            </a:r>
            <a:endParaRPr sz="5400" b="1">
              <a:solidFill>
                <a:srgbClr val="5876A3"/>
              </a:solidFill>
              <a:latin typeface="Avenir"/>
              <a:ea typeface="Avenir"/>
              <a:cs typeface="Avenir"/>
              <a:sym typeface="Avenir"/>
            </a:endParaRPr>
          </a:p>
        </p:txBody>
      </p:sp>
      <p:sp>
        <p:nvSpPr>
          <p:cNvPr id="1025" name="Google Shape;1025;p124"/>
          <p:cNvSpPr txBox="1"/>
          <p:nvPr/>
        </p:nvSpPr>
        <p:spPr>
          <a:xfrm>
            <a:off x="1558950" y="2203425"/>
            <a:ext cx="10539000" cy="694500"/>
          </a:xfrm>
          <a:prstGeom prst="rect">
            <a:avLst/>
          </a:prstGeom>
          <a:noFill/>
          <a:ln>
            <a:noFill/>
          </a:ln>
        </p:spPr>
        <p:txBody>
          <a:bodyPr spcFirstLastPara="1" wrap="square" lIns="0" tIns="30125" rIns="0" bIns="30125" anchor="t" anchorCtr="0">
            <a:noAutofit/>
          </a:bodyPr>
          <a:lstStyle/>
          <a:p>
            <a:pPr marL="0" lvl="0" indent="0" algn="l" rtl="0">
              <a:lnSpc>
                <a:spcPct val="125000"/>
              </a:lnSpc>
              <a:spcBef>
                <a:spcPts val="0"/>
              </a:spcBef>
              <a:spcAft>
                <a:spcPts val="0"/>
              </a:spcAft>
              <a:buNone/>
            </a:pPr>
            <a:r>
              <a:rPr lang="en-US" sz="3000" b="1">
                <a:solidFill>
                  <a:srgbClr val="5876A3"/>
                </a:solidFill>
                <a:latin typeface="Avenir"/>
                <a:ea typeface="Avenir"/>
                <a:cs typeface="Avenir"/>
                <a:sym typeface="Avenir"/>
              </a:rPr>
              <a:t>Here’s what you might need to know for the project </a:t>
            </a:r>
            <a:endParaRPr sz="3600" b="1">
              <a:solidFill>
                <a:srgbClr val="5876A3"/>
              </a:solidFill>
              <a:latin typeface="Avenir"/>
              <a:ea typeface="Avenir"/>
              <a:cs typeface="Avenir"/>
              <a:sym typeface="Avenir"/>
            </a:endParaRPr>
          </a:p>
          <a:p>
            <a:pPr marL="0" lvl="0" indent="0" algn="l" rtl="0">
              <a:lnSpc>
                <a:spcPct val="125000"/>
              </a:lnSpc>
              <a:spcBef>
                <a:spcPts val="0"/>
              </a:spcBef>
              <a:spcAft>
                <a:spcPts val="0"/>
              </a:spcAft>
              <a:buNone/>
            </a:pPr>
            <a:endParaRPr sz="3600" b="1">
              <a:solidFill>
                <a:srgbClr val="5876A3"/>
              </a:solidFill>
              <a:latin typeface="Avenir"/>
              <a:ea typeface="Avenir"/>
              <a:cs typeface="Avenir"/>
              <a:sym typeface="Avenir"/>
            </a:endParaRPr>
          </a:p>
          <a:p>
            <a:pPr marL="457200" lvl="0" indent="-457200" algn="l" rtl="0">
              <a:lnSpc>
                <a:spcPct val="125000"/>
              </a:lnSpc>
              <a:spcBef>
                <a:spcPts val="0"/>
              </a:spcBef>
              <a:spcAft>
                <a:spcPts val="0"/>
              </a:spcAft>
              <a:buClr>
                <a:srgbClr val="5876A3"/>
              </a:buClr>
              <a:buSzPts val="3600"/>
              <a:buFont typeface="Avenir"/>
              <a:buChar char="❏"/>
            </a:pPr>
            <a:r>
              <a:rPr lang="en-US" sz="3600" b="1">
                <a:solidFill>
                  <a:srgbClr val="5876A3"/>
                </a:solidFill>
                <a:latin typeface="Avenir"/>
                <a:ea typeface="Avenir"/>
                <a:cs typeface="Avenir"/>
                <a:sym typeface="Avenir"/>
              </a:rPr>
              <a:t>Page Navigation (HTML)</a:t>
            </a:r>
            <a:endParaRPr sz="3600" b="1">
              <a:solidFill>
                <a:srgbClr val="5876A3"/>
              </a:solidFill>
              <a:latin typeface="Avenir"/>
              <a:ea typeface="Avenir"/>
              <a:cs typeface="Avenir"/>
              <a:sym typeface="Avenir"/>
            </a:endParaRPr>
          </a:p>
          <a:p>
            <a:pPr marL="0" lvl="0" indent="0" algn="l" rtl="0">
              <a:lnSpc>
                <a:spcPct val="125000"/>
              </a:lnSpc>
              <a:spcBef>
                <a:spcPts val="0"/>
              </a:spcBef>
              <a:spcAft>
                <a:spcPts val="0"/>
              </a:spcAft>
              <a:buNone/>
            </a:pPr>
            <a:endParaRPr sz="3600" b="1">
              <a:solidFill>
                <a:srgbClr val="5876A3"/>
              </a:solidFill>
              <a:latin typeface="Avenir"/>
              <a:ea typeface="Avenir"/>
              <a:cs typeface="Avenir"/>
              <a:sym typeface="Avenir"/>
            </a:endParaRPr>
          </a:p>
          <a:p>
            <a:pPr marL="457200" lvl="0" indent="-457200" algn="l" rtl="0">
              <a:lnSpc>
                <a:spcPct val="125000"/>
              </a:lnSpc>
              <a:spcBef>
                <a:spcPts val="0"/>
              </a:spcBef>
              <a:spcAft>
                <a:spcPts val="0"/>
              </a:spcAft>
              <a:buClr>
                <a:srgbClr val="5876A3"/>
              </a:buClr>
              <a:buSzPts val="3600"/>
              <a:buFont typeface="Avenir"/>
              <a:buChar char="❏"/>
            </a:pPr>
            <a:r>
              <a:rPr lang="en-US" sz="3600" b="1">
                <a:solidFill>
                  <a:srgbClr val="5876A3"/>
                </a:solidFill>
                <a:latin typeface="Avenir"/>
                <a:ea typeface="Avenir"/>
                <a:cs typeface="Avenir"/>
                <a:sym typeface="Avenir"/>
              </a:rPr>
              <a:t>Connecting HTML &amp; JavaScript (HTML &amp; JS)</a:t>
            </a:r>
            <a:endParaRPr sz="3600" b="1">
              <a:solidFill>
                <a:srgbClr val="5876A3"/>
              </a:solidFill>
              <a:latin typeface="Avenir"/>
              <a:ea typeface="Avenir"/>
              <a:cs typeface="Avenir"/>
              <a:sym typeface="Avenir"/>
            </a:endParaRPr>
          </a:p>
          <a:p>
            <a:pPr marL="0" lvl="0" indent="0" algn="l" rtl="0">
              <a:lnSpc>
                <a:spcPct val="125000"/>
              </a:lnSpc>
              <a:spcBef>
                <a:spcPts val="0"/>
              </a:spcBef>
              <a:spcAft>
                <a:spcPts val="0"/>
              </a:spcAft>
              <a:buNone/>
            </a:pPr>
            <a:endParaRPr sz="3600" b="1">
              <a:solidFill>
                <a:srgbClr val="5876A3"/>
              </a:solidFill>
              <a:latin typeface="Avenir"/>
              <a:ea typeface="Avenir"/>
              <a:cs typeface="Avenir"/>
              <a:sym typeface="Avenir"/>
            </a:endParaRPr>
          </a:p>
          <a:p>
            <a:pPr marL="457200" lvl="0" indent="-457200" algn="l" rtl="0">
              <a:lnSpc>
                <a:spcPct val="125000"/>
              </a:lnSpc>
              <a:spcBef>
                <a:spcPts val="0"/>
              </a:spcBef>
              <a:spcAft>
                <a:spcPts val="0"/>
              </a:spcAft>
              <a:buClr>
                <a:srgbClr val="5876A3"/>
              </a:buClr>
              <a:buSzPts val="3600"/>
              <a:buFont typeface="Avenir"/>
              <a:buChar char="❏"/>
            </a:pPr>
            <a:r>
              <a:rPr lang="en-US" sz="3600" b="1">
                <a:solidFill>
                  <a:srgbClr val="5876A3"/>
                </a:solidFill>
                <a:latin typeface="Avenir"/>
                <a:ea typeface="Avenir"/>
                <a:cs typeface="Avenir"/>
                <a:sym typeface="Avenir"/>
              </a:rPr>
              <a:t>EventListener (JS)</a:t>
            </a:r>
            <a:endParaRPr sz="3600" b="1">
              <a:solidFill>
                <a:srgbClr val="5876A3"/>
              </a:solidFill>
              <a:latin typeface="Avenir"/>
              <a:ea typeface="Avenir"/>
              <a:cs typeface="Avenir"/>
              <a:sym typeface="Avenir"/>
            </a:endParaRPr>
          </a:p>
        </p:txBody>
      </p:sp>
      <p:sp>
        <p:nvSpPr>
          <p:cNvPr id="1026" name="Google Shape;1026;p124"/>
          <p:cNvSpPr txBox="1"/>
          <p:nvPr/>
        </p:nvSpPr>
        <p:spPr>
          <a:xfrm>
            <a:off x="1505275" y="7494225"/>
            <a:ext cx="10539000" cy="694500"/>
          </a:xfrm>
          <a:prstGeom prst="rect">
            <a:avLst/>
          </a:prstGeom>
          <a:noFill/>
          <a:ln>
            <a:noFill/>
          </a:ln>
        </p:spPr>
        <p:txBody>
          <a:bodyPr spcFirstLastPara="1" wrap="square" lIns="0" tIns="30125" rIns="0" bIns="30125" anchor="t" anchorCtr="0">
            <a:noAutofit/>
          </a:bodyPr>
          <a:lstStyle/>
          <a:p>
            <a:pPr marL="0" lvl="0" indent="0" algn="l" rtl="0">
              <a:lnSpc>
                <a:spcPct val="125000"/>
              </a:lnSpc>
              <a:spcBef>
                <a:spcPts val="0"/>
              </a:spcBef>
              <a:spcAft>
                <a:spcPts val="0"/>
              </a:spcAft>
              <a:buNone/>
            </a:pPr>
            <a:r>
              <a:rPr lang="en-US" sz="4000" b="1">
                <a:solidFill>
                  <a:srgbClr val="5876A3"/>
                </a:solidFill>
                <a:highlight>
                  <a:srgbClr val="D9EAD3"/>
                </a:highlight>
                <a:latin typeface="Avenir"/>
                <a:ea typeface="Avenir"/>
                <a:cs typeface="Avenir"/>
                <a:sym typeface="Avenir"/>
              </a:rPr>
              <a:t>Don’t hesitate asking us if you don’t know what/how to develop the functions!</a:t>
            </a:r>
            <a:endParaRPr sz="4000" b="1">
              <a:solidFill>
                <a:srgbClr val="5876A3"/>
              </a:solidFill>
              <a:highlight>
                <a:srgbClr val="D9EAD3"/>
              </a:highlight>
              <a:latin typeface="Avenir"/>
              <a:ea typeface="Avenir"/>
              <a:cs typeface="Avenir"/>
              <a:sym typeface="Aveni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25"/>
          <p:cNvSpPr/>
          <p:nvPr/>
        </p:nvSpPr>
        <p:spPr>
          <a:xfrm>
            <a:off x="161" y="0"/>
            <a:ext cx="13004700" cy="9753600"/>
          </a:xfrm>
          <a:prstGeom prst="rect">
            <a:avLst/>
          </a:prstGeom>
          <a:solidFill>
            <a:srgbClr val="23B2E9">
              <a:alpha val="5647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9FBFE"/>
              </a:buClr>
              <a:buSzPts val="2200"/>
              <a:buFont typeface="Arial"/>
              <a:buNone/>
            </a:pPr>
            <a:endParaRPr sz="2200" b="0" i="0" u="none" strike="noStrike" cap="none">
              <a:solidFill>
                <a:srgbClr val="F9FBFE"/>
              </a:solidFill>
              <a:latin typeface="Arial"/>
              <a:ea typeface="Arial"/>
              <a:cs typeface="Arial"/>
              <a:sym typeface="Arial"/>
            </a:endParaRPr>
          </a:p>
        </p:txBody>
      </p:sp>
      <p:sp>
        <p:nvSpPr>
          <p:cNvPr id="1032" name="Google Shape;1032;p125"/>
          <p:cNvSpPr txBox="1"/>
          <p:nvPr/>
        </p:nvSpPr>
        <p:spPr>
          <a:xfrm>
            <a:off x="1250950" y="4254450"/>
            <a:ext cx="5438400" cy="12447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3D505C"/>
              </a:buClr>
              <a:buSzPts val="3600"/>
              <a:buFont typeface="Arial"/>
              <a:buNone/>
            </a:pPr>
            <a:r>
              <a:rPr lang="en-US" sz="6000">
                <a:solidFill>
                  <a:schemeClr val="lt1"/>
                </a:solidFill>
              </a:rPr>
              <a:t>Thank you!!</a:t>
            </a:r>
            <a:endParaRPr sz="6000">
              <a:solidFill>
                <a:schemeClr val="lt1"/>
              </a:solidFill>
            </a:endParaRPr>
          </a:p>
        </p:txBody>
      </p:sp>
      <p:pic>
        <p:nvPicPr>
          <p:cNvPr id="1033" name="Google Shape;1033;p125" descr="アセット 4@3x-8.png"/>
          <p:cNvPicPr preferRelativeResize="0"/>
          <p:nvPr/>
        </p:nvPicPr>
        <p:blipFill rotWithShape="1">
          <a:blip r:embed="rId3">
            <a:alphaModFix/>
          </a:blip>
          <a:srcRect/>
          <a:stretch/>
        </p:blipFill>
        <p:spPr>
          <a:xfrm>
            <a:off x="6885757" y="2853543"/>
            <a:ext cx="5752228" cy="43513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3"/>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Let’s learn JavaScript</a:t>
            </a:r>
            <a:endParaRPr/>
          </a:p>
        </p:txBody>
      </p:sp>
      <p:sp>
        <p:nvSpPr>
          <p:cNvPr id="531" name="Google Shape;531;p63"/>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Char char="❏"/>
            </a:pPr>
            <a:r>
              <a:rPr lang="en-US" sz="3600" b="1">
                <a:solidFill>
                  <a:srgbClr val="698093"/>
                </a:solidFill>
                <a:latin typeface="Avenir"/>
                <a:ea typeface="Avenir"/>
                <a:cs typeface="Avenir"/>
                <a:sym typeface="Avenir"/>
              </a:rPr>
              <a:t>JavaScript works both front side and server side. It is a completely versatile language and one of the best choices for beginners to start with.</a:t>
            </a:r>
            <a:endParaRPr sz="3600">
              <a:solidFill>
                <a:srgbClr val="698093"/>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You need to learn practical modern frameworks in the future, but you have to learn the basics of Javascript itself before.</a:t>
            </a: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ctr" rtl="0">
              <a:lnSpc>
                <a:spcPct val="85000"/>
              </a:lnSpc>
              <a:spcBef>
                <a:spcPts val="0"/>
              </a:spcBef>
              <a:spcAft>
                <a:spcPts val="0"/>
              </a:spcAft>
              <a:buNone/>
            </a:pPr>
            <a:endParaRPr sz="4800">
              <a:solidFill>
                <a:srgbClr val="698093"/>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4"/>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Let’s learn JavaScript</a:t>
            </a:r>
            <a:endParaRPr/>
          </a:p>
        </p:txBody>
      </p:sp>
      <p:sp>
        <p:nvSpPr>
          <p:cNvPr id="537" name="Google Shape;537;p64"/>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Today we are building a calculator app with plain JavaScript. </a:t>
            </a: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You don’t have to use frameworks for a simple web application. Plain JavaScript can do lots of things and give you an opportunity to build a web application.</a:t>
            </a: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ctr" rtl="0">
              <a:lnSpc>
                <a:spcPct val="85000"/>
              </a:lnSpc>
              <a:spcBef>
                <a:spcPts val="0"/>
              </a:spcBef>
              <a:spcAft>
                <a:spcPts val="0"/>
              </a:spcAft>
              <a:buNone/>
            </a:pPr>
            <a:endParaRPr sz="4800">
              <a:solidFill>
                <a:srgbClr val="698093"/>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5"/>
          <p:cNvSpPr txBox="1">
            <a:spLocks noGrp="1"/>
          </p:cNvSpPr>
          <p:nvPr>
            <p:ph type="title"/>
          </p:nvPr>
        </p:nvSpPr>
        <p:spPr>
          <a:xfrm>
            <a:off x="1217350" y="176800"/>
            <a:ext cx="5291100" cy="43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dk1"/>
                </a:solidFill>
              </a:rPr>
              <a:t>Participants Slide</a:t>
            </a:r>
            <a:endParaRPr/>
          </a:p>
        </p:txBody>
      </p:sp>
      <p:sp>
        <p:nvSpPr>
          <p:cNvPr id="543" name="Google Shape;543;p65"/>
          <p:cNvSpPr txBox="1"/>
          <p:nvPr/>
        </p:nvSpPr>
        <p:spPr>
          <a:xfrm>
            <a:off x="1116275" y="1262650"/>
            <a:ext cx="11601900" cy="8124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We have a slide for participants. </a:t>
            </a:r>
            <a:r>
              <a:rPr lang="en-US" sz="3600">
                <a:solidFill>
                  <a:srgbClr val="698093"/>
                </a:solidFill>
                <a:highlight>
                  <a:srgbClr val="EFFF9D"/>
                </a:highlight>
                <a:latin typeface="Helvetica Neue"/>
                <a:ea typeface="Helvetica Neue"/>
                <a:cs typeface="Helvetica Neue"/>
                <a:sym typeface="Helvetica Neue"/>
              </a:rPr>
              <a:t>For all the participants, please open this slide!</a:t>
            </a:r>
            <a:endParaRPr sz="3600">
              <a:solidFill>
                <a:srgbClr val="698093"/>
              </a:solidFill>
              <a:highlight>
                <a:srgbClr val="EFFF9D"/>
              </a:highlight>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If you miss some code explained by an organizer, you can see it from here:  </a:t>
            </a: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US" sz="6000" u="sng">
                <a:solidFill>
                  <a:schemeClr val="hlink"/>
                </a:solidFill>
                <a:latin typeface="Helvetica Neue"/>
                <a:ea typeface="Helvetica Neue"/>
                <a:cs typeface="Helvetica Neue"/>
                <a:sym typeface="Helvetica Neue"/>
                <a:hlinkClick r:id="rId3"/>
              </a:rPr>
              <a:t>bit.ly/progate-day8-slide</a:t>
            </a:r>
            <a:endParaRPr sz="60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l" rtl="0">
              <a:lnSpc>
                <a:spcPct val="85000"/>
              </a:lnSpc>
              <a:spcBef>
                <a:spcPts val="0"/>
              </a:spcBef>
              <a:spcAft>
                <a:spcPts val="0"/>
              </a:spcAft>
              <a:buNone/>
            </a:pPr>
            <a:endParaRPr sz="3600">
              <a:solidFill>
                <a:srgbClr val="698093"/>
              </a:solidFill>
              <a:latin typeface="Helvetica Neue"/>
              <a:ea typeface="Helvetica Neue"/>
              <a:cs typeface="Helvetica Neue"/>
              <a:sym typeface="Helvetica Neue"/>
            </a:endParaRPr>
          </a:p>
          <a:p>
            <a:pPr marL="0" lvl="0" indent="0" algn="ctr" rtl="0">
              <a:lnSpc>
                <a:spcPct val="85000"/>
              </a:lnSpc>
              <a:spcBef>
                <a:spcPts val="0"/>
              </a:spcBef>
              <a:spcAft>
                <a:spcPts val="0"/>
              </a:spcAft>
              <a:buNone/>
            </a:pPr>
            <a:endParaRPr sz="4800">
              <a:solidFill>
                <a:srgbClr val="698093"/>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1EFFE"/>
      </a:dk1>
      <a:lt1>
        <a:srgbClr val="FEFDFC"/>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2616</Words>
  <Application>Microsoft Office PowerPoint</Application>
  <PresentationFormat>Custom</PresentationFormat>
  <Paragraphs>348</Paragraphs>
  <Slides>67</Slides>
  <Notes>67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67</vt:i4>
      </vt:variant>
    </vt:vector>
  </HeadingPairs>
  <TitlesOfParts>
    <vt:vector size="78" baseType="lpstr">
      <vt:lpstr>Arial</vt:lpstr>
      <vt:lpstr>Karla</vt:lpstr>
      <vt:lpstr>Avenir</vt:lpstr>
      <vt:lpstr>Helvetica Neue</vt:lpstr>
      <vt:lpstr>Mukta</vt:lpstr>
      <vt:lpstr>Oswald Regular</vt:lpstr>
      <vt:lpstr>Calibri</vt:lpstr>
      <vt:lpstr>Oswald</vt:lpstr>
      <vt:lpstr>Trebuchet MS</vt:lpstr>
      <vt:lpstr>White</vt:lpstr>
      <vt:lpstr>Office Theme</vt:lpstr>
      <vt:lpstr>PowerPoint Presentation</vt:lpstr>
      <vt:lpstr>1. Introduction to JavaScript</vt:lpstr>
      <vt:lpstr>What is JavaScript</vt:lpstr>
      <vt:lpstr>Main usage of JavaScript</vt:lpstr>
      <vt:lpstr>JavaScript Front-end Frameworks/Libraries</vt:lpstr>
      <vt:lpstr>JavaScript working on server side</vt:lpstr>
      <vt:lpstr>Let’s learn JavaScript</vt:lpstr>
      <vt:lpstr>Let’s learn JavaScript</vt:lpstr>
      <vt:lpstr>Participants Slide</vt:lpstr>
      <vt:lpstr>2. Building a Calculator App</vt:lpstr>
      <vt:lpstr>What We Will Build</vt:lpstr>
      <vt:lpstr>Preparation</vt:lpstr>
      <vt:lpstr>Build a Calculator App </vt:lpstr>
      <vt:lpstr>Add Basic Structure of HTML Document </vt:lpstr>
      <vt:lpstr>Add Contents within &lt;head&gt; Tag </vt:lpstr>
      <vt:lpstr>Main Layout of Calculator</vt:lpstr>
      <vt:lpstr>Add Tags for Main Layout </vt:lpstr>
      <vt:lpstr>Add HTML for Calculator Keys </vt:lpstr>
      <vt:lpstr>Add HTML for Other Rows </vt:lpstr>
      <vt:lpstr>Check the Layout</vt:lpstr>
      <vt:lpstr>Add Value Attribute to &lt;input&gt; Tag</vt:lpstr>
      <vt:lpstr>Add Value Attribute to &lt;button&gt; Tags</vt:lpstr>
      <vt:lpstr>Build a Calculator App</vt:lpstr>
      <vt:lpstr>Centering the Calculator</vt:lpstr>
      <vt:lpstr>Making calculator-screen Looks Well</vt:lpstr>
      <vt:lpstr>Modify calculator-keys Layout </vt:lpstr>
      <vt:lpstr>Make the Operators and Equal Sign Orange</vt:lpstr>
      <vt:lpstr>【Tips】Modify calculator-keys Layout </vt:lpstr>
      <vt:lpstr>Change Background Color When Cursor is on a Button</vt:lpstr>
      <vt:lpstr>Connect HTML File with JavaScript File</vt:lpstr>
      <vt:lpstr>Build a Calculator App</vt:lpstr>
      <vt:lpstr>How to Input and Show Numbers</vt:lpstr>
      <vt:lpstr>Detect a Button Click</vt:lpstr>
      <vt:lpstr>Get a HTML Element in JS Code</vt:lpstr>
      <vt:lpstr>Get a HTML Element in JS Code</vt:lpstr>
      <vt:lpstr>Get each number from “numbers” constant</vt:lpstr>
      <vt:lpstr>Add Click Event to Each Element</vt:lpstr>
      <vt:lpstr>Get the number when it’s pressed</vt:lpstr>
      <vt:lpstr>Define a Function to Update Screen</vt:lpstr>
      <vt:lpstr>Update screen when a number button is pressed</vt:lpstr>
      <vt:lpstr>Recap of This Step</vt:lpstr>
      <vt:lpstr>Break Time</vt:lpstr>
      <vt:lpstr>Build a Calculator App</vt:lpstr>
      <vt:lpstr>Define Variables for Calculation</vt:lpstr>
      <vt:lpstr>How the Variables Works</vt:lpstr>
      <vt:lpstr>Assign the Number Pressed to the currentInput Variable</vt:lpstr>
      <vt:lpstr>Enable to Input More than 2 Digit Numbers</vt:lpstr>
      <vt:lpstr>A problem when 0 is pressed first</vt:lpstr>
      <vt:lpstr>Add Click event to operator buttons</vt:lpstr>
      <vt:lpstr>Define inputOperator function</vt:lpstr>
      <vt:lpstr>Run inputOperator Function When an Operator is Clicked</vt:lpstr>
      <vt:lpstr>Build a Calculator App</vt:lpstr>
      <vt:lpstr>What to do in this step</vt:lpstr>
      <vt:lpstr>Add click event to equal button</vt:lpstr>
      <vt:lpstr>Define calculate Function</vt:lpstr>
      <vt:lpstr>Store the Calculation Result to currentInput</vt:lpstr>
      <vt:lpstr>Run calculate Function When Equal Button is Pressed </vt:lpstr>
      <vt:lpstr>Solve a Problem on Addition</vt:lpstr>
      <vt:lpstr>PowerPoint Presentation</vt:lpstr>
      <vt:lpstr>Next Steps to Learn More </vt:lpstr>
      <vt:lpstr>PowerPoint Presentation</vt:lpstr>
      <vt:lpstr>About Webathon</vt:lpstr>
      <vt:lpstr>About Webathon</vt:lpstr>
      <vt:lpstr>About Webathon</vt:lpstr>
      <vt:lpstr>About Webathon</vt:lpstr>
      <vt:lpstr>About Webathon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Brihadeesh R K</cp:lastModifiedBy>
  <cp:revision>2</cp:revision>
  <dcterms:modified xsi:type="dcterms:W3CDTF">2020-05-15T14:54:34Z</dcterms:modified>
</cp:coreProperties>
</file>